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1" r:id="rId4"/>
    <p:sldId id="262" r:id="rId5"/>
    <p:sldId id="273" r:id="rId6"/>
    <p:sldId id="263" r:id="rId7"/>
    <p:sldId id="260" r:id="rId8"/>
    <p:sldId id="272" r:id="rId9"/>
    <p:sldId id="264" r:id="rId10"/>
    <p:sldId id="268" r:id="rId11"/>
    <p:sldId id="269" r:id="rId12"/>
    <p:sldId id="270" r:id="rId13"/>
    <p:sldId id="271" r:id="rId14"/>
    <p:sldId id="274" r:id="rId15"/>
    <p:sldId id="27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0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2D9F5-169F-4FC4-AB2E-BB48DA926746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FBE-BEC2-4353-8E58-F1AEBD9D0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73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2D9F5-169F-4FC4-AB2E-BB48DA926746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FBE-BEC2-4353-8E58-F1AEBD9D0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1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2D9F5-169F-4FC4-AB2E-BB48DA926746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FBE-BEC2-4353-8E58-F1AEBD9D0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0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2D9F5-169F-4FC4-AB2E-BB48DA926746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FBE-BEC2-4353-8E58-F1AEBD9D0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70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2D9F5-169F-4FC4-AB2E-BB48DA926746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FBE-BEC2-4353-8E58-F1AEBD9D0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13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2D9F5-169F-4FC4-AB2E-BB48DA926746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FBE-BEC2-4353-8E58-F1AEBD9D0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19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2D9F5-169F-4FC4-AB2E-BB48DA926746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FBE-BEC2-4353-8E58-F1AEBD9D0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75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2D9F5-169F-4FC4-AB2E-BB48DA926746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FBE-BEC2-4353-8E58-F1AEBD9D0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55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2D9F5-169F-4FC4-AB2E-BB48DA926746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FBE-BEC2-4353-8E58-F1AEBD9D0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235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2D9F5-169F-4FC4-AB2E-BB48DA926746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FBE-BEC2-4353-8E58-F1AEBD9D0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651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2D9F5-169F-4FC4-AB2E-BB48DA926746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FBE-BEC2-4353-8E58-F1AEBD9D0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05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2D9F5-169F-4FC4-AB2E-BB48DA926746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19FBE-BEC2-4353-8E58-F1AEBD9D0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93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g"/><Relationship Id="rId7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jpeg"/><Relationship Id="rId7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7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" y="-42663"/>
            <a:ext cx="12339108" cy="7112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436" y="3324202"/>
            <a:ext cx="4283811" cy="368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" y="3949192"/>
            <a:ext cx="4572000" cy="304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9292" y="215915"/>
            <a:ext cx="50398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sz="6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6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храме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5667" y="1217283"/>
            <a:ext cx="47699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Георгия Победоносца</a:t>
            </a:r>
            <a:endParaRPr lang="ru-RU" sz="4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60109" y="3475174"/>
            <a:ext cx="30963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православной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ультурой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нашей Родины</a:t>
            </a:r>
            <a:endParaRPr lang="ru-RU" sz="2800" b="1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41" y="17065"/>
            <a:ext cx="4662959" cy="3316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5667" y="2862537"/>
            <a:ext cx="4746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Лысково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Нижегородская область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949071" y="5654513"/>
            <a:ext cx="2986138" cy="120032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 Основной школы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Шаталова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А. и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Воронин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10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02" y="1270000"/>
            <a:ext cx="7247466" cy="57628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6970" y="2040333"/>
            <a:ext cx="1816496" cy="2421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071" y="15480"/>
            <a:ext cx="1765300" cy="23537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97" y="15480"/>
            <a:ext cx="1862336" cy="2483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" y="4558571"/>
            <a:ext cx="1724572" cy="22994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54" y="2369212"/>
            <a:ext cx="1796924" cy="23958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07" y="4462328"/>
            <a:ext cx="1796754" cy="23956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52502" y="91656"/>
            <a:ext cx="192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храма.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424665" y="770180"/>
            <a:ext cx="6554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№5. Определи, какая часть храма показана на фото.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1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188" y="0"/>
            <a:ext cx="12443187" cy="7157284"/>
          </a:xfrm>
        </p:spPr>
      </p:pic>
      <p:sp>
        <p:nvSpPr>
          <p:cNvPr id="3" name="Прямоугольник 2"/>
          <p:cNvSpPr/>
          <p:nvPr/>
        </p:nvSpPr>
        <p:spPr>
          <a:xfrm>
            <a:off x="5252577" y="299284"/>
            <a:ext cx="979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Иконы.</a:t>
            </a: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80" y="1645144"/>
            <a:ext cx="2428499" cy="264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98947" y="4514323"/>
            <a:ext cx="2267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Спас нерукотворный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924" y="153098"/>
            <a:ext cx="2117939" cy="29129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90778" y="3132961"/>
            <a:ext cx="2369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Георгий Победоносец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39" y="3896843"/>
            <a:ext cx="2172489" cy="27326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46247" y="6673334"/>
            <a:ext cx="1726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Семистрельная</a:t>
            </a:r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54" y="3908742"/>
            <a:ext cx="2066508" cy="250899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94939" y="6416575"/>
            <a:ext cx="1981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Иоанн креститель</a:t>
            </a:r>
          </a:p>
          <a:p>
            <a:r>
              <a:rPr lang="ru-RU" b="1" dirty="0" smtClean="0"/>
              <a:t> Предтеча пророк</a:t>
            </a:r>
            <a:endParaRPr lang="ru-RU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3262" y="148027"/>
            <a:ext cx="2366402" cy="292306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736817" y="3204674"/>
            <a:ext cx="1857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Казанская икона</a:t>
            </a:r>
          </a:p>
          <a:p>
            <a:r>
              <a:rPr lang="ru-RU" b="1" dirty="0" smtClean="0"/>
              <a:t> Божией Матери</a:t>
            </a:r>
            <a:endParaRPr lang="ru-RU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739899" y="3748095"/>
            <a:ext cx="2415988" cy="275239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660624" y="6629452"/>
            <a:ext cx="2401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Сергий Радонежский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111" y="59524"/>
            <a:ext cx="2066504" cy="234164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2765674"/>
            <a:ext cx="1886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Пресвятая Богородица</a:t>
            </a:r>
            <a:endParaRPr lang="ru-RU" b="1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8682" y="148028"/>
            <a:ext cx="2072716" cy="291799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365779" y="3112972"/>
            <a:ext cx="2466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Господь Вседержитель</a:t>
            </a:r>
            <a:endParaRPr lang="ru-RU" b="1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417781" y="3748095"/>
            <a:ext cx="2222894" cy="276591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7682650" y="6626760"/>
            <a:ext cx="1693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Ииссус</a:t>
            </a:r>
            <a:r>
              <a:rPr lang="ru-RU" b="1" dirty="0" smtClean="0"/>
              <a:t> Христос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3050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5" y="3786722"/>
            <a:ext cx="2242542" cy="2990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9" y="186268"/>
            <a:ext cx="2632281" cy="35097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55" y="3738940"/>
            <a:ext cx="2278378" cy="3037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61" y="3786722"/>
            <a:ext cx="2303459" cy="30712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27" y="3786722"/>
            <a:ext cx="2267622" cy="3023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40" y="51858"/>
            <a:ext cx="2540000" cy="33866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030872" y="274378"/>
            <a:ext cx="3277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на внимательность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30872" y="1119715"/>
            <a:ext cx="390100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№6.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внимательно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отметь знаком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 фото,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которые иконы ты запомнил и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можешь назвать.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2192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336" y="0"/>
            <a:ext cx="3152338" cy="359085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05258" y="3693516"/>
            <a:ext cx="818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Свеча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341799" y="3070907"/>
            <a:ext cx="845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Канун</a:t>
            </a:r>
            <a:endParaRPr lang="ru-RU" dirty="0"/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5" y="4062848"/>
            <a:ext cx="3117588" cy="233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86583" y="6428908"/>
            <a:ext cx="95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Кадило</a:t>
            </a:r>
            <a:endParaRPr lang="ru-RU" dirty="0"/>
          </a:p>
        </p:txBody>
      </p:sp>
      <p:pic>
        <p:nvPicPr>
          <p:cNvPr id="12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461" y="14439"/>
            <a:ext cx="2927203" cy="292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461" y="3440239"/>
            <a:ext cx="2927203" cy="279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299773" y="6362392"/>
            <a:ext cx="2580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Поминальные записки</a:t>
            </a:r>
            <a:endParaRPr lang="ru-RU" dirty="0"/>
          </a:p>
        </p:txBody>
      </p:sp>
      <p:pic>
        <p:nvPicPr>
          <p:cNvPr id="18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44" y="553459"/>
            <a:ext cx="4834585" cy="540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93" y="3669049"/>
            <a:ext cx="2016125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941918" y="6133012"/>
            <a:ext cx="2180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Крестное знамение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28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" y="-131388"/>
            <a:ext cx="12192000" cy="6971506"/>
          </a:xfrm>
        </p:spPr>
      </p:pic>
      <p:sp>
        <p:nvSpPr>
          <p:cNvPr id="5" name="Прямоугольник 4"/>
          <p:cNvSpPr/>
          <p:nvPr/>
        </p:nvSpPr>
        <p:spPr>
          <a:xfrm>
            <a:off x="2460773" y="-31694"/>
            <a:ext cx="599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храмов в нашем округе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" y="-131388"/>
            <a:ext cx="2425663" cy="26337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7117" y="2544795"/>
            <a:ext cx="2775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Храм Николая Чудотворца</a:t>
            </a:r>
          </a:p>
          <a:p>
            <a:pPr algn="ctr"/>
            <a:r>
              <a:rPr lang="ru-RU" dirty="0" smtClean="0"/>
              <a:t>с. Просек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42" y="646805"/>
            <a:ext cx="3943243" cy="26278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05183" y="3296159"/>
            <a:ext cx="3345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Свято- Троицкий </a:t>
            </a:r>
            <a:r>
              <a:rPr lang="ru-RU" dirty="0" err="1" smtClean="0"/>
              <a:t>Макарьевский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Желтоводский</a:t>
            </a:r>
            <a:r>
              <a:rPr lang="ru-RU" dirty="0" smtClean="0"/>
              <a:t> монастырь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8" y="-106727"/>
            <a:ext cx="3290877" cy="260911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466854" y="2648011"/>
            <a:ext cx="3737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Храм Воздвижения Креста Господня</a:t>
            </a:r>
          </a:p>
          <a:p>
            <a:pPr algn="ctr"/>
            <a:r>
              <a:rPr lang="ru-RU" dirty="0" err="1"/>
              <a:t>с</a:t>
            </a:r>
            <a:r>
              <a:rPr lang="ru-RU" dirty="0" err="1" smtClean="0"/>
              <a:t>.Чернуха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792" y="3274607"/>
            <a:ext cx="2284251" cy="256809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19996" y="5873260"/>
            <a:ext cx="2989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Храм Владимирской иконы  </a:t>
            </a:r>
          </a:p>
          <a:p>
            <a:pPr algn="ctr"/>
            <a:r>
              <a:rPr lang="ru-RU" dirty="0" smtClean="0"/>
              <a:t>Божьей Матери </a:t>
            </a:r>
          </a:p>
          <a:p>
            <a:pPr algn="ctr"/>
            <a:r>
              <a:rPr lang="ru-RU" dirty="0" smtClean="0"/>
              <a:t>с. Никольское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9712" y="3942490"/>
            <a:ext cx="3389471" cy="250238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905183" y="6413856"/>
            <a:ext cx="361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Храм Николая Чудотворца с </a:t>
            </a:r>
            <a:r>
              <a:rPr lang="ru-RU" dirty="0" err="1" smtClean="0"/>
              <a:t>Исады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124" y="3636363"/>
            <a:ext cx="3281341" cy="217259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307578" y="6096364"/>
            <a:ext cx="40564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Храм Казанской иконы Божьей Матери</a:t>
            </a:r>
          </a:p>
          <a:p>
            <a:pPr algn="ctr"/>
            <a:r>
              <a:rPr lang="ru-RU" dirty="0" err="1" smtClean="0"/>
              <a:t>Г.Лысково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771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506"/>
            <a:ext cx="12192000" cy="6971506"/>
          </a:xfrm>
        </p:spPr>
      </p:pic>
      <p:sp>
        <p:nvSpPr>
          <p:cNvPr id="5" name="Прямоугольник 4"/>
          <p:cNvSpPr/>
          <p:nvPr/>
        </p:nvSpPr>
        <p:spPr>
          <a:xfrm>
            <a:off x="1340499" y="1777868"/>
            <a:ext cx="9511002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000" dirty="0"/>
              <a:t>Я знаю _____________________________</a:t>
            </a:r>
          </a:p>
          <a:p>
            <a:r>
              <a:rPr lang="ru-RU" altLang="ru-RU" sz="4000" dirty="0"/>
              <a:t>Я узнал(а)___________________________</a:t>
            </a:r>
          </a:p>
          <a:p>
            <a:r>
              <a:rPr lang="ru-RU" altLang="ru-RU" sz="4000" dirty="0"/>
              <a:t>Я хочу узнать ________________________</a:t>
            </a:r>
          </a:p>
          <a:p>
            <a:r>
              <a:rPr lang="ru-RU" altLang="ru-RU" sz="4000" dirty="0"/>
              <a:t>Я был(а) удивлен тем, что _____________</a:t>
            </a:r>
          </a:p>
          <a:p>
            <a:r>
              <a:rPr lang="ru-RU" altLang="ru-RU" sz="4000" dirty="0"/>
              <a:t>Я хочу рассказать родителям ___________</a:t>
            </a:r>
          </a:p>
          <a:p>
            <a:r>
              <a:rPr lang="ru-RU" altLang="ru-RU" sz="4000" dirty="0"/>
              <a:t>Для меня храм-это ____________________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92002" y="452305"/>
            <a:ext cx="5316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 предложения</a:t>
            </a:r>
          </a:p>
        </p:txBody>
      </p:sp>
    </p:spTree>
    <p:extLst>
      <p:ext uri="{BB962C8B-B14F-4D97-AF65-F5344CB8AC3E}">
        <p14:creationId xmlns:p14="http://schemas.microsoft.com/office/powerpoint/2010/main" val="3870214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45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99" y="417920"/>
            <a:ext cx="3488267" cy="2827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53" y="409938"/>
            <a:ext cx="3471333" cy="23706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3657" y="306884"/>
            <a:ext cx="3708400" cy="24737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7267" y="3348758"/>
            <a:ext cx="3219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упоминание о городе 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46140" y="2817832"/>
            <a:ext cx="45762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города-лосей можно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встретить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сейчас в окрестных лесах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Керженском заповеднике восстанавливается и  популяция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северного оленя. 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86413" y="2861329"/>
            <a:ext cx="32153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дом усадьбы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князя Георгия Грузинского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671"/>
            <a:ext cx="3897660" cy="259996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27170" y="3776173"/>
            <a:ext cx="2554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Вознесенский Собор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19" y="4840667"/>
            <a:ext cx="4001853" cy="211390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515855" y="4442332"/>
            <a:ext cx="3160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Георгия Победоносца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30" y="4290552"/>
            <a:ext cx="3740650" cy="271249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380193" y="3720914"/>
            <a:ext cx="2288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бывшего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духовного училища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023541" y="-26613"/>
            <a:ext cx="200009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истории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9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948597" y="36347"/>
            <a:ext cx="66677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журнал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92588" y="791435"/>
            <a:ext cx="409464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исследования: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Священное сооружение.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Православный храм.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10116" y="3259890"/>
            <a:ext cx="4812536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исследования: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 Георгия Победоносца.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14838" y="4976738"/>
            <a:ext cx="545014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исследовательской группы: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Воронина Е. А-классный рук.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«А»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Шаталова Е. А. –классный рук.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«Б»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чащиеся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«А» и 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«Б». 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6" y="3059802"/>
            <a:ext cx="5699524" cy="379819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8761" y="665300"/>
            <a:ext cx="65755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Одно из основных свойств Божьих – Его вездесущие, поэтому молиться православному христианину можно везде, в любом месте. Но есть места исключительного присутствия Божия, где Господь находится особенным, благодатным образом. Такие места называются 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храмами Божиими 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или 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церквами. 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Храм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- это освященное здание, в котором верующие славословят Бога, благодарят Его за полученные благодеяния и молятся Ему о своих нуждах.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738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25" y="-1801555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42196" y="400282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Задание№1. 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925" y="958979"/>
            <a:ext cx="4888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Поставьте знак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фото , которое узнали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6" y="1510873"/>
            <a:ext cx="3446663" cy="22991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92" y="1510873"/>
            <a:ext cx="3639337" cy="22991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593" y="1466346"/>
            <a:ext cx="3184240" cy="23436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6" y="4194278"/>
            <a:ext cx="3551630" cy="2663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22" y="4194278"/>
            <a:ext cx="3654807" cy="25872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93" y="4194277"/>
            <a:ext cx="3199148" cy="2632701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57878"/>
            <a:ext cx="12192000" cy="67691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47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7823"/>
            <a:ext cx="3632199" cy="2421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912" y="2493597"/>
            <a:ext cx="4151315" cy="24649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2083" y="3429001"/>
            <a:ext cx="4302773" cy="28702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0" y="873749"/>
            <a:ext cx="3547575" cy="23641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85055" y="673583"/>
            <a:ext cx="3443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Задание№2 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Отметь знаком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исторических памятников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794" y="0"/>
            <a:ext cx="12192000" cy="6824134"/>
          </a:xfrm>
        </p:spPr>
      </p:pic>
      <p:sp>
        <p:nvSpPr>
          <p:cNvPr id="8" name="Прямоугольник 7"/>
          <p:cNvSpPr/>
          <p:nvPr/>
        </p:nvSpPr>
        <p:spPr>
          <a:xfrm>
            <a:off x="-321050" y="855484"/>
            <a:ext cx="34390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карта местности.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Проложите путь от школы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Георгиевского храма .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92" y="0"/>
            <a:ext cx="7778714" cy="68241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6735" y="291346"/>
            <a:ext cx="2760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33" y="4859866"/>
            <a:ext cx="2946401" cy="196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5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32746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727529" y="365125"/>
            <a:ext cx="5699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в храме.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06670" y="1139347"/>
            <a:ext cx="349300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девочек.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Скромную надень одежду,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брюках в храм идет невежда,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Голову платком покрой,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тихонько в храме стой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97974" y="1092117"/>
            <a:ext cx="3429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мальчиков.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Прежде, чем зайти в собор,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Головной сними убор,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Злые мысли отгони,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нужны тебе они.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92200" y="3449264"/>
            <a:ext cx="104775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храме громко не разговаривают,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бегают, без разрешения ничего не трогают. Звук у телефона обязательно отключают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94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7" y="845267"/>
            <a:ext cx="3793067" cy="3415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07" y="608828"/>
            <a:ext cx="3912206" cy="36495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51" y="845267"/>
            <a:ext cx="3816113" cy="34157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90154" y="4698113"/>
            <a:ext cx="441018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Георгия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Победоносца построен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 1814 году в память местных жителей,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князь Георгий Грузинский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организовал в ополчение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против Наполеона.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15855" y="3244334"/>
            <a:ext cx="3160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Георгия Победоносца.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2558" y="4700758"/>
            <a:ext cx="315759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Вознесенский Собор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построен в 1795году-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усыпальница рода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князя Георгия Грузинского 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(находится на реставрации)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43473" y="4741203"/>
            <a:ext cx="30818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бывшего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духовного училища,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входит в ансамбль усадьбы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князя Грузинского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42088" y="12868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8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9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522261" y="365125"/>
            <a:ext cx="3093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на внимательность.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6661" y="762794"/>
            <a:ext cx="7179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№3. Какая из икон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храмовой ?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0789" y="1301817"/>
            <a:ext cx="9463103" cy="2985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№4 .Знаком + отметьте верные высказывания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/>
              <a:t>Купола храма золотого </a:t>
            </a:r>
            <a:r>
              <a:rPr lang="ru-RU" dirty="0"/>
              <a:t>цвета.</a:t>
            </a:r>
          </a:p>
          <a:p>
            <a:r>
              <a:rPr lang="ru-RU" dirty="0"/>
              <a:t>Дорога к </a:t>
            </a:r>
            <a:r>
              <a:rPr lang="ru-RU" dirty="0" smtClean="0"/>
              <a:t>храму </a:t>
            </a:r>
            <a:r>
              <a:rPr lang="ru-RU" dirty="0"/>
              <a:t>ведет мимо Вознесенского Собора.</a:t>
            </a:r>
          </a:p>
          <a:p>
            <a:r>
              <a:rPr lang="ru-RU" dirty="0" smtClean="0"/>
              <a:t>Храм каменный.</a:t>
            </a:r>
            <a:endParaRPr lang="ru-RU" dirty="0"/>
          </a:p>
          <a:p>
            <a:r>
              <a:rPr lang="ru-RU" dirty="0" smtClean="0"/>
              <a:t>На территории храма нет отдельной колокольни. Колокола располагаются около входа </a:t>
            </a:r>
            <a:r>
              <a:rPr lang="ru-RU" dirty="0" err="1" smtClean="0"/>
              <a:t>вхрам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Купола храма ярко-голубого цвета.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7409" y="3917918"/>
            <a:ext cx="6359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№5. Какая икона расположена над входом в храм?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8" y="1160463"/>
            <a:ext cx="1014939" cy="11934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7355" y="1203614"/>
            <a:ext cx="830340" cy="11071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874" y="1119298"/>
            <a:ext cx="927292" cy="12363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82" y="1069869"/>
            <a:ext cx="931228" cy="12416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65" y="4260703"/>
            <a:ext cx="1444858" cy="1926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618" y="4321924"/>
            <a:ext cx="1400708" cy="19264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8" y="4321924"/>
            <a:ext cx="1470863" cy="19611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96" y="1088755"/>
            <a:ext cx="956516" cy="12753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12" y="4306137"/>
            <a:ext cx="1397000" cy="186266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930" y="3620213"/>
            <a:ext cx="2250539" cy="30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589</Words>
  <Application>Microsoft Office PowerPoint</Application>
  <PresentationFormat>Широкоэкранный</PresentationFormat>
  <Paragraphs>133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в храме.  Храм Георгия Победоносца.</dc:title>
  <dc:creator>Василий Александров</dc:creator>
  <cp:lastModifiedBy>Василий Александров</cp:lastModifiedBy>
  <cp:revision>42</cp:revision>
  <dcterms:created xsi:type="dcterms:W3CDTF">2023-03-04T12:39:50Z</dcterms:created>
  <dcterms:modified xsi:type="dcterms:W3CDTF">2024-10-29T14:15:37Z</dcterms:modified>
</cp:coreProperties>
</file>