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1850-BD20-461F-98A3-8AFAF6DF0F9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4654-119C-4EEC-B555-8855D3454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1850-BD20-461F-98A3-8AFAF6DF0F9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4654-119C-4EEC-B555-8855D3454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1850-BD20-461F-98A3-8AFAF6DF0F9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4654-119C-4EEC-B555-8855D3454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1850-BD20-461F-98A3-8AFAF6DF0F9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4654-119C-4EEC-B555-8855D3454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1850-BD20-461F-98A3-8AFAF6DF0F9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4654-119C-4EEC-B555-8855D3454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1850-BD20-461F-98A3-8AFAF6DF0F9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4654-119C-4EEC-B555-8855D3454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1850-BD20-461F-98A3-8AFAF6DF0F9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4654-119C-4EEC-B555-8855D3454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1850-BD20-461F-98A3-8AFAF6DF0F9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4654-119C-4EEC-B555-8855D3454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1850-BD20-461F-98A3-8AFAF6DF0F9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4654-119C-4EEC-B555-8855D3454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1850-BD20-461F-98A3-8AFAF6DF0F9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4654-119C-4EEC-B555-8855D3454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1850-BD20-461F-98A3-8AFAF6DF0F9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4654-119C-4EEC-B555-8855D3454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A1850-BD20-461F-98A3-8AFAF6DF0F90}" type="datetimeFigureOut">
              <a:rPr lang="ru-RU" smtClean="0"/>
              <a:pPr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E4654-119C-4EEC-B555-8855D3454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000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ITF\&#1044;&#1083;&#1103;%20&#1087;&#1088;&#1077;&#1079;&#1077;&#1085;&#1090;&#1072;&#1094;&#1080;&#1080;%20-%20&#1042;&#1082;&#1083;&#1102;&#1095;&#1080;&#1090;&#1100;%20&#1087;&#1077;&#1088;&#1077;&#1076;%20&#1087;&#1088;&#1086;&#1089;&#1084;&#1086;&#1090;&#1088;&#1086;&#1084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0" name="Picture 4" descr="https://i.pinimg.com/originals/bb/62/46/bb6246c85c65ddd0b35f8e6a817cb25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4664"/>
            <a:ext cx="2700300" cy="360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9087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Родоначальник современного </a:t>
            </a:r>
            <a:r>
              <a:rPr lang="ru-RU" b="1" dirty="0" err="1" smtClean="0"/>
              <a:t>тхэквондо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ВИД </a:t>
            </a:r>
            <a:r>
              <a:rPr lang="ru-RU" b="1" dirty="0"/>
              <a:t>боевого искусства, которое было основано 11 апреля 1955 г. Генералом Южнокорейской армии </a:t>
            </a:r>
            <a:r>
              <a:rPr lang="ru-RU" b="1" dirty="0" err="1"/>
              <a:t>Чой</a:t>
            </a:r>
            <a:r>
              <a:rPr lang="ru-RU" b="1" dirty="0"/>
              <a:t> </a:t>
            </a:r>
            <a:r>
              <a:rPr lang="ru-RU" b="1" dirty="0" err="1"/>
              <a:t>Хонг</a:t>
            </a:r>
            <a:r>
              <a:rPr lang="ru-RU" b="1" dirty="0"/>
              <a:t> </a:t>
            </a:r>
            <a:r>
              <a:rPr lang="ru-RU" b="1" dirty="0" err="1"/>
              <a:t>Хи</a:t>
            </a:r>
            <a:r>
              <a:rPr lang="ru-RU" b="1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88640"/>
            <a:ext cx="340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Тхэквондо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ITF-</a:t>
            </a:r>
          </a:p>
        </p:txBody>
      </p:sp>
      <p:pic>
        <p:nvPicPr>
          <p:cNvPr id="14342" name="Picture 6" descr="C:\Users\USER\Downloads\IMG_06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9452" y="0"/>
            <a:ext cx="2654548" cy="3450912"/>
          </a:xfrm>
          <a:prstGeom prst="rect">
            <a:avLst/>
          </a:prstGeom>
          <a:noFill/>
        </p:spPr>
      </p:pic>
      <p:pic>
        <p:nvPicPr>
          <p:cNvPr id="8" name="Для презентации - Включить перед просмотр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8064" y="1556792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Благодаря ему, школу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тхэквондо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знают по всей стране, и за её пределами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92696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его счету десятки и тысячи спортсменов, чемпионов края, России, Европы и Мира.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564904"/>
            <a:ext cx="3816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важнее,что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пример Владислава Викторовича вдохновил многих людей на тренерскую деятельность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253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33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116632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многие тренеры выражают огромную благодарность за возможность тренировать и развивать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тхэквондо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519" cy="6858000"/>
          </a:xfrm>
          <a:prstGeom prst="rect">
            <a:avLst/>
          </a:prstGeom>
          <a:noFill/>
        </p:spPr>
      </p:pic>
      <p:pic>
        <p:nvPicPr>
          <p:cNvPr id="23555" name="Picture 3" descr="C:\Users\USER\Downloads\IMG_1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8" name="Picture 6" descr="C:\Users\USER\Downloads\IMG_6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23560" name="Picture 8" descr="C:\Users\USER\Downloads\IMG_73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4956043" cy="3717032"/>
          </a:xfrm>
          <a:prstGeom prst="rect">
            <a:avLst/>
          </a:prstGeom>
          <a:noFill/>
        </p:spPr>
      </p:pic>
      <p:pic>
        <p:nvPicPr>
          <p:cNvPr id="23561" name="Picture 9" descr="C:\Users\USER\Downloads\IMG_89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5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5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C:\Users\USER\Downloads\IMG_4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746956" y="746956"/>
            <a:ext cx="6858000" cy="5364088"/>
          </a:xfrm>
          <a:prstGeom prst="rect">
            <a:avLst/>
          </a:prstGeom>
          <a:noFill/>
        </p:spPr>
      </p:pic>
      <p:pic>
        <p:nvPicPr>
          <p:cNvPr id="5" name="Picture 4" descr="C:\Users\USER\Downloads\IMG_1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857250" y="857250"/>
            <a:ext cx="6858000" cy="5143500"/>
          </a:xfrm>
          <a:prstGeom prst="rect">
            <a:avLst/>
          </a:prstGeom>
          <a:noFill/>
        </p:spPr>
      </p:pic>
      <p:pic>
        <p:nvPicPr>
          <p:cNvPr id="4" name="Picture 7" descr="C:\Users\USER\Downloads\IMG_64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8004" y="0"/>
            <a:ext cx="478599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880" cy="6858000"/>
          </a:xfrm>
          <a:prstGeom prst="rect">
            <a:avLst/>
          </a:prstGeom>
          <a:noFill/>
        </p:spPr>
      </p:pic>
      <p:pic>
        <p:nvPicPr>
          <p:cNvPr id="25604" name="Picture 4" descr="Picture backgroun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5874" y="5085184"/>
            <a:ext cx="7612264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930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548680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детство и юность пришлись на тот период, когда Корея была оккупирована Японией.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ownloads\IMG_0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4726" y="1552616"/>
            <a:ext cx="3869482" cy="47567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597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96136" y="0"/>
            <a:ext cx="3347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Чой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Хонг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юности изучал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Сётокан-каратэ-до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37920" y="3356992"/>
            <a:ext cx="30060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Совершенствуя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методику занятий и сами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приёмы 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понял, что необходимо развивать свое собственное боевое искусство, превосходящее японское каратэ технически и духовно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96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532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переводе с корейского языка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тхэквондо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 это: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Тхэ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 удары ногой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Квон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 кулак или удары рукой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До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это путь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Уже в самом названии заложена суть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Тхэквондо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а именно гармоничное развитие человека как физически, так и духовно.</a:t>
            </a:r>
          </a:p>
        </p:txBody>
      </p:sp>
      <p:pic>
        <p:nvPicPr>
          <p:cNvPr id="4" name="Picture 5" descr="C:\Users\USER\Downloads\IMG_0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20888"/>
            <a:ext cx="6048672" cy="40450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116632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1961 году генерал создал и возглавил Федерацию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Тхэквондо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Южной Кореи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5226784"/>
            <a:ext cx="51125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Тхэквондо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пожалуй единственное боевое искусство, методика преподавания которого, а также философия, и другие его составляющие описаны самим основателем в одной книге</a:t>
            </a:r>
          </a:p>
        </p:txBody>
      </p:sp>
      <p:pic>
        <p:nvPicPr>
          <p:cNvPr id="17411" name="Picture 3" descr="C:\Users\USER\Downloads\IMG_0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2204865"/>
            <a:ext cx="4723724" cy="295232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ownloads\IMG_0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944100" cy="70485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4797152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Тхэквондо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построено на знаниях анатомии, биомеханики, физиологии и физического воспитания. Какие методы, какие нагрузки и на чём нужно делать акцент выбирает сам инструктор. Разные инструктора это разные типы личности, это разные методики и разный подход. Это даёт возможность каждому ученику подобрать более подходящую для него школу.</a:t>
            </a:r>
          </a:p>
        </p:txBody>
      </p:sp>
    </p:spTree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wnloads\IMG_0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" y="0"/>
            <a:ext cx="914351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5949280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сегодняшний день численность занимающихся ТКД более 40 млн. людей во всём мире.</a:t>
            </a:r>
          </a:p>
        </p:txBody>
      </p:sp>
    </p:spTree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385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программу соревнований входят четыре дисциплины: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		соревнование по спаррингу (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масоги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		соревнование по формальным комплексам (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туль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		соревнование по разбиванию досок 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соревнования по спецтехнике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Тхэквондо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(разбивание досок с прыжком в длину и высоту)</a:t>
            </a:r>
          </a:p>
        </p:txBody>
      </p:sp>
      <p:pic>
        <p:nvPicPr>
          <p:cNvPr id="20482" name="Picture 2" descr="C:\Users\USER\Downloads\IMG_0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628800"/>
            <a:ext cx="2597935" cy="1656184"/>
          </a:xfrm>
          <a:prstGeom prst="rect">
            <a:avLst/>
          </a:prstGeom>
          <a:noFill/>
        </p:spPr>
      </p:pic>
      <p:pic>
        <p:nvPicPr>
          <p:cNvPr id="20484" name="Picture 4" descr="Picture backgroun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4318" y="5085184"/>
            <a:ext cx="3151672" cy="1772816"/>
          </a:xfrm>
          <a:prstGeom prst="rect">
            <a:avLst/>
          </a:prstGeom>
          <a:noFill/>
        </p:spPr>
      </p:pic>
      <p:pic>
        <p:nvPicPr>
          <p:cNvPr id="20486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462886"/>
            <a:ext cx="2448272" cy="153180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915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Тхэквондо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ITF в г. Ессентуки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началось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конца 80-х годов, когда истинный поклонник боевых искусств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Владислав Викторович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набрав первые группы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познакомил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ессентучан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 прекрасным видом боевого искусства.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C:\Users\USER\Downloads\IMG_9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132856"/>
            <a:ext cx="3672408" cy="441378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281</Words>
  <Application>Microsoft Office PowerPoint</Application>
  <PresentationFormat>Экран (4:3)</PresentationFormat>
  <Paragraphs>27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2024-08-30T10:09:47Z</dcterms:created>
  <dcterms:modified xsi:type="dcterms:W3CDTF">2024-08-30T20:34:26Z</dcterms:modified>
</cp:coreProperties>
</file>