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73" r:id="rId3"/>
    <p:sldId id="258" r:id="rId4"/>
    <p:sldId id="259" r:id="rId5"/>
    <p:sldId id="262" r:id="rId6"/>
    <p:sldId id="265" r:id="rId7"/>
    <p:sldId id="266" r:id="rId8"/>
    <p:sldId id="286" r:id="rId9"/>
    <p:sldId id="285" r:id="rId10"/>
    <p:sldId id="290" r:id="rId11"/>
    <p:sldId id="269" r:id="rId12"/>
    <p:sldId id="288" r:id="rId13"/>
    <p:sldId id="289" r:id="rId14"/>
    <p:sldId id="297" r:id="rId15"/>
    <p:sldId id="295" r:id="rId16"/>
    <p:sldId id="301" r:id="rId17"/>
    <p:sldId id="294" r:id="rId18"/>
    <p:sldId id="296" r:id="rId19"/>
    <p:sldId id="293" r:id="rId20"/>
    <p:sldId id="298" r:id="rId21"/>
    <p:sldId id="299" r:id="rId22"/>
    <p:sldId id="302" r:id="rId23"/>
    <p:sldId id="300" r:id="rId24"/>
    <p:sldId id="274" r:id="rId25"/>
    <p:sldId id="279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20" autoAdjust="0"/>
    <p:restoredTop sz="94610" autoAdjust="0"/>
  </p:normalViewPr>
  <p:slideViewPr>
    <p:cSldViewPr>
      <p:cViewPr varScale="1">
        <p:scale>
          <a:sx n="113" d="100"/>
          <a:sy n="113" d="100"/>
        </p:scale>
        <p:origin x="13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0000">
              <a:schemeClr val="accent1">
                <a:lumMod val="45000"/>
                <a:lumOff val="5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4D026-52CF-4BDF-8D2A-453ADD2A5672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ACF9E-EFA9-487F-A634-0C5FEA9078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okruzhayushchiy-mir/2021/02/22/proekt-sinichkin-den" TargetMode="External"/><Relationship Id="rId2" Type="http://schemas.openxmlformats.org/officeDocument/2006/relationships/hyperlink" Target="https://www.maam.ru/detskijsad/proekt-sinichkin-den-podgotovitelnaja-grupa-dou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club194114188" TargetMode="External"/><Relationship Id="rId4" Type="http://schemas.openxmlformats.org/officeDocument/2006/relationships/hyperlink" Target="https://vk.com/zaykinaskazka?w=wall359262579_1005/al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489155-09A1-151B-FFEF-662165D21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6688" y="1830360"/>
            <a:ext cx="7037312" cy="2049499"/>
          </a:xfrm>
        </p:spPr>
        <p:txBody>
          <a:bodyPr>
            <a:normAutofit/>
          </a:bodyPr>
          <a:lstStyle/>
          <a:p>
            <a:pPr indent="228600"/>
            <a:r>
              <a:rPr lang="ru-RU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Экологический проект «Синичкин день»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4581128"/>
            <a:ext cx="3384376" cy="187220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Воспитатетель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Воробьева Н.А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BD5053C-E82A-4274-8B5E-1DCBA98EEC91}"/>
              </a:ext>
            </a:extLst>
          </p:cNvPr>
          <p:cNvSpPr/>
          <p:nvPr/>
        </p:nvSpPr>
        <p:spPr>
          <a:xfrm>
            <a:off x="467544" y="404664"/>
            <a:ext cx="8280920" cy="142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Муниципальное автономное дошкольное образовательное учреждение муниципального образования город Краснодар «Детский сад комбинированного </a:t>
            </a:r>
            <a:r>
              <a:rPr lang="ru-RU" sz="1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вида </a:t>
            </a:r>
            <a:r>
              <a:rPr lang="ru-RU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69»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64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65618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2 этап: Основной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latin typeface="Arial" pitchFamily="34" charset="0"/>
                <a:cs typeface="Arial" pitchFamily="34" charset="0"/>
              </a:rPr>
            </a:b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586551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B9BBF3-D2B7-1440-CD72-C2952343018A}"/>
              </a:ext>
            </a:extLst>
          </p:cNvPr>
          <p:cNvSpPr txBox="1"/>
          <p:nvPr/>
        </p:nvSpPr>
        <p:spPr>
          <a:xfrm>
            <a:off x="1696035" y="736148"/>
            <a:ext cx="5405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рассказа «Синица» по сюжетным картинкам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51EC91-0FDA-789B-9103-51AFED503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099" y="1772850"/>
            <a:ext cx="3509545" cy="428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0E544A-4C74-ED4E-B4E8-CC803E76F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47" y="5085184"/>
            <a:ext cx="2627783" cy="18686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A614587-06AA-DC14-A4BF-D5C32E1CC4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124" y="1711527"/>
            <a:ext cx="3509545" cy="446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338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2 этап: Основной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80060" y="965919"/>
            <a:ext cx="843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Занятия по художественно-эстетическому развитию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5656" y="1451601"/>
            <a:ext cx="569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Рисование «Синичка на ветке»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80" y="5398999"/>
            <a:ext cx="2051720" cy="14590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D588071-CC1A-779A-BA60-38603F77F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8501"/>
          <a:stretch/>
        </p:blipFill>
        <p:spPr>
          <a:xfrm>
            <a:off x="323528" y="2162671"/>
            <a:ext cx="4474840" cy="411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3FC65C8-A22D-717A-933D-6715D942F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521" y="2233798"/>
            <a:ext cx="3835102" cy="316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79A708-803C-18C9-4849-C4A6433A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817" y="1988139"/>
            <a:ext cx="3201815" cy="388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2 этап: Основной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67444" y="899948"/>
            <a:ext cx="843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Занятия по художественно-эстетическому развитию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664" y="1361613"/>
            <a:ext cx="569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Рисование «Синичка на ветке»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25020"/>
            <a:ext cx="2051720" cy="14590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BBF755-C051-E61C-5770-1F60094B6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29" y="2261561"/>
            <a:ext cx="4296254" cy="323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298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5BEFD1E-07EC-A3EB-C832-778298F67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5710758" y="2096700"/>
            <a:ext cx="3240360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2 этап: Основной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67444" y="899948"/>
            <a:ext cx="843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Занятия по художественно-эстетическому развитию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664" y="1361613"/>
            <a:ext cx="569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 «Кормушка»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0444" y="5234139"/>
            <a:ext cx="2283556" cy="16238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04BA68-2421-2BF6-E091-1DA3A59AC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2096700"/>
            <a:ext cx="2736304" cy="389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169B79-2D02-165A-DA1A-E29F04B6A7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278" y="2088316"/>
            <a:ext cx="2520280" cy="399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51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B6B50D0-7158-BF18-E8F8-43B7C6988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"/>
          <a:stretch/>
        </p:blipFill>
        <p:spPr>
          <a:xfrm>
            <a:off x="5825426" y="1823278"/>
            <a:ext cx="3139062" cy="349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2 этап: Основной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67444" y="899948"/>
            <a:ext cx="843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Занятия по художественно-эстетическому развитию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664" y="1361613"/>
            <a:ext cx="569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 «Кормушка»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0444" y="5234139"/>
            <a:ext cx="2283556" cy="16238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3DBC3A-9729-EC14-F622-1A532EB59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28" y="1879385"/>
            <a:ext cx="4189799" cy="341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CD110D-248F-10C8-38D7-B0941DFB3E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4827" y="3518383"/>
            <a:ext cx="2185325" cy="318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021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716483-9E1E-7963-8946-384D599CBC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3823"/>
          <a:stretch/>
        </p:blipFill>
        <p:spPr>
          <a:xfrm>
            <a:off x="724063" y="1719109"/>
            <a:ext cx="336218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6" y="5138891"/>
            <a:ext cx="2419590" cy="172059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1223628" y="993643"/>
            <a:ext cx="7092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Занятие «12 ноября - Синичкин день»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FBCD169-8B2C-5CEB-22C6-C8F719329C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898"/>
          <a:stretch/>
        </p:blipFill>
        <p:spPr>
          <a:xfrm>
            <a:off x="4647196" y="1719109"/>
            <a:ext cx="4041461" cy="387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13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6744FC-1942-6D93-05E8-4A0F979A52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91" y="1696112"/>
            <a:ext cx="2502593" cy="3594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" y="5083651"/>
            <a:ext cx="2419590" cy="172059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1223628" y="993643"/>
            <a:ext cx="716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Занятие «12 ноября - Синичкин день»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00CD129-B3D3-37B8-8D6F-F6609E5058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864" y="1653595"/>
            <a:ext cx="2664296" cy="439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9FE2565-16E4-6A1A-2480-2C50399300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720" y="1680409"/>
            <a:ext cx="3024336" cy="436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307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866878" y="962196"/>
            <a:ext cx="773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Занятие «12 ноября - Синичкин день»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AA24B2-7E80-5ABA-F0DE-7A4DC5118884}"/>
              </a:ext>
            </a:extLst>
          </p:cNvPr>
          <p:cNvSpPr txBox="1"/>
          <p:nvPr/>
        </p:nvSpPr>
        <p:spPr>
          <a:xfrm>
            <a:off x="369876" y="151274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Подвижная игра «Птички в гнездышках сидят»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0431CEE-09FA-BBC3-5188-66ACCEB0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035960"/>
            <a:ext cx="3963730" cy="418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345260"/>
            <a:ext cx="1936386" cy="13652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3421A5-3E4D-49D3-684C-E037D4B489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5900" r="5727"/>
          <a:stretch/>
        </p:blipFill>
        <p:spPr>
          <a:xfrm>
            <a:off x="4520680" y="2090067"/>
            <a:ext cx="4320480" cy="416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9215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6B0C9D3-6A6D-E77F-489C-77148F59F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07" y="1556792"/>
            <a:ext cx="7181365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5356" y="5310737"/>
            <a:ext cx="2128644" cy="151370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1135678" y="935142"/>
            <a:ext cx="718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Занятие «12 ноября - Синичкин день»</a:t>
            </a:r>
          </a:p>
        </p:txBody>
      </p:sp>
    </p:spTree>
    <p:extLst>
      <p:ext uri="{BB962C8B-B14F-4D97-AF65-F5344CB8AC3E}">
        <p14:creationId xmlns:p14="http://schemas.microsoft.com/office/powerpoint/2010/main" val="1441979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7E82CE-D136-6220-3482-657317527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648973"/>
            <a:ext cx="3219727" cy="380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5" y="5157192"/>
            <a:ext cx="2368670" cy="168438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2051720" y="93514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КОРМУШКИ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5CC452-C306-5D33-5D28-45FAA45467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468" y="2204864"/>
            <a:ext cx="2908729" cy="4444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966327-E95D-5FB6-9F6D-A3F74B1F8D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208" y="1656960"/>
            <a:ext cx="259306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6405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620688"/>
            <a:ext cx="8569325" cy="5434013"/>
          </a:xfrm>
        </p:spPr>
        <p:txBody>
          <a:bodyPr>
            <a:normAutofit/>
          </a:bodyPr>
          <a:lstStyle/>
          <a:p>
            <a:pPr marL="22098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Arial" pitchFamily="34" charset="0"/>
                <a:cs typeface="Arial" pitchFamily="34" charset="0"/>
              </a:rPr>
              <a:t>База исследования: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МАДОУ МО г. Краснодар «Детский сад № 69», группа №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Лучики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Тип проекта:</a:t>
            </a:r>
            <a:r>
              <a:rPr lang="ru-RU" dirty="0">
                <a:latin typeface="Arial" pitchFamily="34" charset="0"/>
                <a:cs typeface="Arial" pitchFamily="34" charset="0"/>
              </a:rPr>
              <a:t> познавательный,  краткосрочный, групповой.</a:t>
            </a:r>
          </a:p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Участники проекта:</a:t>
            </a:r>
            <a:r>
              <a:rPr lang="ru-RU" dirty="0">
                <a:latin typeface="Arial" pitchFamily="34" charset="0"/>
                <a:cs typeface="Arial" pitchFamily="34" charset="0"/>
              </a:rPr>
              <a:t> дети, воспитатели, </a:t>
            </a:r>
          </a:p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Сроки реализации проекта: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   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07.11.2024. </a:t>
            </a:r>
            <a:r>
              <a:rPr lang="ru-RU" dirty="0">
                <a:latin typeface="Arial" pitchFamily="34" charset="0"/>
                <a:cs typeface="Arial" pitchFamily="34" charset="0"/>
              </a:rPr>
              <a:t>По 1</a:t>
            </a:r>
            <a:r>
              <a:rPr lang="en-US" dirty="0">
                <a:latin typeface="Arial" pitchFamily="34" charset="0"/>
                <a:cs typeface="Arial" pitchFamily="34" charset="0"/>
              </a:rPr>
              <a:t>4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.11.2024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5" y="5157192"/>
            <a:ext cx="2368670" cy="168438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1223628" y="993643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КОРМУШКИ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A304DE-2F35-F483-A489-2A24B4E66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700808"/>
            <a:ext cx="316835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AE1963-1978-C5AE-6DCF-BF5593174A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5900" r="37351" b="2751"/>
          <a:stretch/>
        </p:blipFill>
        <p:spPr>
          <a:xfrm>
            <a:off x="3201482" y="2564904"/>
            <a:ext cx="2937405" cy="405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FED0ED2-789C-5071-7D91-FE7CC76B9D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2587"/>
          <a:stretch/>
        </p:blipFill>
        <p:spPr>
          <a:xfrm>
            <a:off x="6114082" y="1542387"/>
            <a:ext cx="3079488" cy="3421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5987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14817C-6DE8-1443-1A6B-7E4CF2BE21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6" b="3425"/>
          <a:stretch/>
        </p:blipFill>
        <p:spPr>
          <a:xfrm>
            <a:off x="131966" y="1487916"/>
            <a:ext cx="2596795" cy="405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5" y="5157192"/>
            <a:ext cx="2368670" cy="168438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1223628" y="993643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КОРМУШКИ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C3F551A-6A88-A080-758B-10416D962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57" y="2348880"/>
            <a:ext cx="3178231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BA3E1EE-A8B0-6AE2-37F9-992EA5BF32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784" r="6704"/>
          <a:stretch/>
        </p:blipFill>
        <p:spPr>
          <a:xfrm>
            <a:off x="6154038" y="1487916"/>
            <a:ext cx="2857996" cy="476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175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0" y="5299023"/>
            <a:ext cx="2076028" cy="147628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1223628" y="993643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Разместили кормушку на площадке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D8470D-64C0-E940-1A6C-351C2881F4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8" y="1730702"/>
            <a:ext cx="2642730" cy="335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D901394-3DB7-D301-5C69-962025C132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635" y="1964060"/>
            <a:ext cx="264273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12EAB97-7100-57C2-BAE9-31E95836BA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/>
          <a:stretch/>
        </p:blipFill>
        <p:spPr>
          <a:xfrm>
            <a:off x="6167151" y="2924944"/>
            <a:ext cx="2642730" cy="372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6570289-ECDC-AB50-0EE6-7DB158828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3709" y="1513068"/>
            <a:ext cx="1953325" cy="13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9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EDDBB34-DD98-DDD8-8F7A-1E2E5681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3 этап: Заключительный этап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F36D9-281E-B5AB-5A59-89603CB6F943}"/>
              </a:ext>
            </a:extLst>
          </p:cNvPr>
          <p:cNvSpPr txBox="1"/>
          <p:nvPr/>
        </p:nvSpPr>
        <p:spPr>
          <a:xfrm>
            <a:off x="1223628" y="993643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ВЫСТАВКА «Птичка-Синичка»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1ED5F8-F3E8-4A69-84F9-A57F1E96F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8" y="1628800"/>
            <a:ext cx="8099374" cy="452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5347E-1CD2-1CD5-F087-8BBFF8ABC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100831"/>
            <a:ext cx="2147416" cy="15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8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Вывод:</a:t>
            </a:r>
            <a:br>
              <a:rPr lang="ru-RU" sz="4000" b="1" dirty="0">
                <a:latin typeface="Arial" pitchFamily="34" charset="0"/>
                <a:cs typeface="Arial" pitchFamily="34" charset="0"/>
              </a:rPr>
            </a:b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	В процессе работы над проектом нам удалось убедиться в том, что дети получили знания об экологическом празднике «Синичкин день», пополнили свои знания о зимующих птицах, </a:t>
            </a:r>
            <a:r>
              <a:rPr lang="ru-RU" sz="2800">
                <a:latin typeface="Arial" panose="020B0604020202020204" pitchFamily="34" charset="0"/>
                <a:cs typeface="Arial" panose="020B0604020202020204" pitchFamily="34" charset="0"/>
              </a:rPr>
              <a:t>научились правильно подкармливать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птиц в холодное время года.</a:t>
            </a:r>
          </a:p>
          <a:p>
            <a:pPr marL="0" indent="0" algn="just">
              <a:buNone/>
            </a:pPr>
            <a:endParaRPr lang="ru-RU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D1C56C-1F41-BA3D-69FE-1AC9B0C94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045" y="4941168"/>
            <a:ext cx="2619955" cy="18630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Используемая литература:</a:t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58618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Веракса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Н.Е.,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Веракса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А.Н. Проектная деятельность дошкольников. Пособие для педагогов дошкольных учреждений. – М., 201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Соломенникова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О.А. Ознакомление с природой в детском саду. Старшая группа – М.: МОЗАИКА СИНТЕЗ, 2019. – 112 с.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https://www.maam.ru/detskijsad/proekt-sinichkin-den-podgotovitelnaja-grupa-dou.html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https://nsportal.ru/detskiy-sad/okruzhayushchiy-mir/2021/02/22/proekt-sinichkin-den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https://vk.com/zaykinaskazka?w=wall359262579_1005%2Fall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https://vk.com/club194114188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1556792"/>
            <a:ext cx="7772400" cy="1362075"/>
          </a:xfrm>
        </p:spPr>
        <p:txBody>
          <a:bodyPr/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СПАСИБО 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077A73-8FCA-3077-0FB4-3C312896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80928"/>
            <a:ext cx="3050156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619268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42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Проблема:</a:t>
            </a:r>
            <a:r>
              <a:rPr lang="ru-RU" dirty="0"/>
              <a:t> </a:t>
            </a:r>
            <a:r>
              <a:rPr lang="ru-RU" sz="27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воспитанников недостаточно знаний о синицах, об экологическом празднике “Синичкин день”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900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Актуальность: </a:t>
            </a:r>
            <a:r>
              <a:rPr lang="ru-RU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Проблема экологического воспитания дошкольников приобретает особую остроту и актуальность. В дошкольном возрасте происходит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Несколько лет назад в России появился экологический праздник «Синичкин день». Отмечается этот праздник 12 ноября. По народным приметам, именно к 12-му ноября синицы, предчувствуя скорые холода, прилетают из лесов ближе к жилищу человека и ждут помощи от людей. </a:t>
            </a:r>
            <a:r>
              <a:rPr lang="ru-RU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известно синицы приносят пользу человеку, а чтобы они и дальше могли приносить пользу человеку необходимо о них позаботиться в зимнее время.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1560" y="476672"/>
            <a:ext cx="8229600" cy="61928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проекта:</a:t>
            </a:r>
            <a:r>
              <a:rPr lang="ru-RU" dirty="0"/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познакомить детей с экологическим праздником - Синичкин день.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Продолжать расширять знания детей о птицах нашего края</a:t>
            </a:r>
            <a:endParaRPr lang="ru-RU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Знакомить детей с историей праздника «Синичкин день»</a:t>
            </a:r>
            <a:endParaRPr lang="ru-RU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Учить детей бережно относится к окружающей живой природе и её объектах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Воспитывать у детей заботливое отношение к природе, желание помочь птицам в трудных зимних условиях.</a:t>
            </a:r>
            <a:endParaRPr lang="ru-RU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Формировать экологически грамотное отношение к подкормке птиц в зимний период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Воспитывать самостоятельность, коммуникативные навыки работы в команде</a:t>
            </a:r>
            <a:endParaRPr lang="ru-RU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448272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Этапы работы по проекту: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atin typeface="Arial" pitchFamily="34" charset="0"/>
                <a:cs typeface="Arial" pitchFamily="34" charset="0"/>
              </a:rPr>
              <a:t>1 этап: Подготовительный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latin typeface="Arial" pitchFamily="34" charset="0"/>
                <a:cs typeface="Arial" pitchFamily="34" charset="0"/>
              </a:rPr>
            </a:b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586551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Определение целей и задач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Составления плана деятельности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Создание условий для реализации проекта</a:t>
            </a:r>
          </a:p>
          <a:p>
            <a:pPr marL="0" lv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0E544A-4C74-ED4E-B4E8-CC803E76F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4670" y="4725144"/>
            <a:ext cx="2999329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1 этап: Подготовительный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Подборка иллюстраций, картинок ,книг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9BAD10-5DBB-CA6D-2CAC-2CFF29776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2133">
            <a:off x="756941" y="1723343"/>
            <a:ext cx="1923553" cy="2497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B81827-D227-7755-C199-66E7CFD60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56792"/>
            <a:ext cx="1911390" cy="2452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D110697-5B0A-A0CE-70D0-AD884B0D0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2780">
            <a:off x="6568074" y="1837497"/>
            <a:ext cx="1797796" cy="24044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8426BF7-9B19-ADDC-83B1-5D49C257E4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4671" y="4725144"/>
            <a:ext cx="2999329" cy="21328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6BE5C58-7424-3CDB-A453-98F6D03593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9051"/>
          <a:stretch/>
        </p:blipFill>
        <p:spPr>
          <a:xfrm>
            <a:off x="827584" y="4464496"/>
            <a:ext cx="2273865" cy="21328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15E3C4E-2895-5D04-D87B-A7903682BD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54" y="4322365"/>
            <a:ext cx="2078970" cy="22749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1 этап: Подготовительный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Подборка и рекомендации родителям о празднике «Синичкин день»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A2EC8C-25D3-C4B2-43A4-D9E477206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14" y="2777822"/>
            <a:ext cx="2064133" cy="29197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304071E-A4E9-45F3-E3B2-18C52FA8B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5" y="2770207"/>
            <a:ext cx="2062245" cy="29197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462E0D-12DF-B086-3961-506B073A1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39" y="1869400"/>
            <a:ext cx="2064133" cy="29224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CBB5432-0BB3-2785-C966-40F0A0F03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42" y="1978264"/>
            <a:ext cx="2051180" cy="29014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8E91BA4-CE2A-D181-518F-6895EDA862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4768649"/>
            <a:ext cx="2999329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65618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2 этап: Основной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latin typeface="Arial" pitchFamily="34" charset="0"/>
                <a:cs typeface="Arial" pitchFamily="34" charset="0"/>
              </a:rPr>
            </a:b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586551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B9BBF3-D2B7-1440-CD72-C2952343018A}"/>
              </a:ext>
            </a:extLst>
          </p:cNvPr>
          <p:cNvSpPr txBox="1"/>
          <p:nvPr/>
        </p:nvSpPr>
        <p:spPr>
          <a:xfrm>
            <a:off x="495722" y="908720"/>
            <a:ext cx="343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Просмотр видеоролика «Как живут синички?»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C21E5A-1A37-887C-03CF-52C4F3CE7277}"/>
              </a:ext>
            </a:extLst>
          </p:cNvPr>
          <p:cNvSpPr txBox="1"/>
          <p:nvPr/>
        </p:nvSpPr>
        <p:spPr>
          <a:xfrm>
            <a:off x="4443066" y="893793"/>
            <a:ext cx="437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Обсуждение проблемной ситуации «Чем питаются птицы зимой?»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766C98E-16A0-8C3E-CE87-A2AFE6FD0A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405" y="2204864"/>
            <a:ext cx="4465573" cy="3572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E32B3E-6EBC-F798-8BC2-D393FF3E12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74"/>
          <a:stretch/>
        </p:blipFill>
        <p:spPr>
          <a:xfrm>
            <a:off x="5407471" y="2147656"/>
            <a:ext cx="3456384" cy="390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0E544A-4C74-ED4E-B4E8-CC803E76F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9952" y="5172093"/>
            <a:ext cx="2227819" cy="158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1C6DC8-ED3E-8C1D-38A2-72277618A0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r="12385" b="21014"/>
          <a:stretch/>
        </p:blipFill>
        <p:spPr>
          <a:xfrm>
            <a:off x="385192" y="1627596"/>
            <a:ext cx="3729493" cy="4786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65618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2 этап: Основной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latin typeface="Arial" pitchFamily="34" charset="0"/>
                <a:cs typeface="Arial" pitchFamily="34" charset="0"/>
              </a:rPr>
            </a:b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586551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B9BBF3-D2B7-1440-CD72-C2952343018A}"/>
              </a:ext>
            </a:extLst>
          </p:cNvPr>
          <p:cNvSpPr txBox="1"/>
          <p:nvPr/>
        </p:nvSpPr>
        <p:spPr>
          <a:xfrm>
            <a:off x="2722952" y="875716"/>
            <a:ext cx="343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ЗАНЯТИЕ по ФЭМП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59FF15-CA01-D7CD-04D0-B26819AF9C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672" y="1580234"/>
            <a:ext cx="3866145" cy="465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0E544A-4C74-ED4E-B4E8-CC803E76F9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3" b="95469" l="6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780" y="4999463"/>
            <a:ext cx="2627783" cy="18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14210"/>
      </p:ext>
    </p:extLst>
  </p:cSld>
  <p:clrMapOvr>
    <a:masterClrMapping/>
  </p:clrMapOvr>
</p:sld>
</file>

<file path=ppt/theme/theme1.xml><?xml version="1.0" encoding="utf-8"?>
<a:theme xmlns:a="http://schemas.openxmlformats.org/drawingml/2006/main" name="EKSPERIMENTIRUEM-VMESTE-S-DETMI-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3077</TotalTime>
  <Words>409</Words>
  <Application>Microsoft Office PowerPoint</Application>
  <PresentationFormat>Экран (4:3)</PresentationFormat>
  <Paragraphs>89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EKSPERIMENTIRUEM-VMESTE-S-DETMI-</vt:lpstr>
      <vt:lpstr>Экологический проект «Синичкин день»  </vt:lpstr>
      <vt:lpstr>Презентация PowerPoint</vt:lpstr>
      <vt:lpstr>Презентация PowerPoint</vt:lpstr>
      <vt:lpstr>Презентация PowerPoint</vt:lpstr>
      <vt:lpstr>Этапы работы по проекту: 1 этап: Подготовительный  </vt:lpstr>
      <vt:lpstr>1 этап: Подготовительный</vt:lpstr>
      <vt:lpstr>1 этап: Подготовительный</vt:lpstr>
      <vt:lpstr>2 этап: Основной   </vt:lpstr>
      <vt:lpstr>2 этап: Основной   </vt:lpstr>
      <vt:lpstr>2 этап: Основной   </vt:lpstr>
      <vt:lpstr>2 этап: Основной </vt:lpstr>
      <vt:lpstr>2 этап: Основной </vt:lpstr>
      <vt:lpstr>2 этап: Основной </vt:lpstr>
      <vt:lpstr>2 этап: Основной </vt:lpstr>
      <vt:lpstr>3 этап: Заключительный этап</vt:lpstr>
      <vt:lpstr>3 этап: Заключительный этап</vt:lpstr>
      <vt:lpstr>3 этап: Заключительный этап</vt:lpstr>
      <vt:lpstr>3 этап: Заключительный этап</vt:lpstr>
      <vt:lpstr>3 этап: Заключительный этап</vt:lpstr>
      <vt:lpstr>3 этап: Заключительный этап</vt:lpstr>
      <vt:lpstr>3 этап: Заключительный этап</vt:lpstr>
      <vt:lpstr>3 этап: Заключительный этап</vt:lpstr>
      <vt:lpstr>3 этап: Заключительный этап</vt:lpstr>
      <vt:lpstr>Вывод: </vt:lpstr>
      <vt:lpstr>Используемая литература: </vt:lpstr>
      <vt:lpstr>СПАСИБО  ЗА ВНИМАНИЕ!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HomeNET</cp:lastModifiedBy>
  <cp:revision>130</cp:revision>
  <dcterms:created xsi:type="dcterms:W3CDTF">2018-02-04T15:51:11Z</dcterms:created>
  <dcterms:modified xsi:type="dcterms:W3CDTF">2025-02-10T10:19:50Z</dcterms:modified>
</cp:coreProperties>
</file>