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1" r:id="rId4"/>
    <p:sldId id="257" r:id="rId5"/>
    <p:sldId id="260" r:id="rId6"/>
    <p:sldId id="258" r:id="rId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4F2371-6BBF-4398-AFFB-B4C79423BF4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3749E69-8F44-45C6-9DE4-B262622218F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F0D005E-7627-4B67-967A-D2DF43AFD77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915AE6-1DCA-4B68-B882-922D73E773B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14F51C2-45E5-4238-89F4-4CB34C98C9F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7FD2863-6420-4B0A-AF07-3172BA98032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37B28E0-529F-40FE-ACB6-2D73BDC83F6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A908888-5664-4875-9394-B62B7477023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CAA4FE6-A324-4D76-A86D-B73C9A77977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9192371-6246-4E9C-A5F4-337BF818722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F44AED-E30E-4A78-8971-1F2FC7CFBB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4E33A4B-58A6-415B-BAF6-05867FF1ED7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06AA818-97EB-4859-B78D-F32EBB30292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EF8DFEF-42FE-4C0B-B4A0-F422FA4A829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7EF8434-0F97-4394-9915-0029BE61093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1EDAC4A-DC03-48D4-B1EA-F26A777E222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F2AB98A-75DF-4B1F-9941-48D2824E797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28B682-09E3-42D2-AFCE-22B15C14904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04FF6B-CEC5-43AC-BAB5-76C25E5744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59A184C-2104-40C0-88EF-9AF53661710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3203D76-C613-4FBC-901A-FA6621473D3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9B21CAE-3AD0-4A60-9C24-03026AC9F1B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BA254BA-BEE1-4075-9177-6285D8996B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2EDDE47-44FC-4A79-B856-88516B4443B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6"/>
          <p:cNvSpPr/>
          <p:nvPr/>
        </p:nvSpPr>
        <p:spPr>
          <a:xfrm>
            <a:off x="228600" y="185760"/>
            <a:ext cx="11671560" cy="65350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5">
              <a:alphaModFix amt="71000"/>
            </a:blip>
            <a:srcRect/>
            <a:stretch/>
          </a:blipFill>
          <a:ln>
            <a:solidFill>
              <a:srgbClr val="B17722"/>
            </a:solidFill>
          </a:ln>
          <a:scene3d>
            <a:camera prst="orthographicFront"/>
            <a:lightRig rig="threePt" dir="t"/>
          </a:scene3d>
          <a:sp3d contourW="120650">
            <a:bevelT w="215900" prst="relaxedInset"/>
            <a:contourClr>
              <a:srgbClr val="64A6E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3" name="Рисунок 10"/>
          <p:cNvPicPr/>
          <p:nvPr/>
        </p:nvPicPr>
        <p:blipFill>
          <a:blip r:embed="rId16"/>
          <a:stretch/>
        </p:blipFill>
        <p:spPr>
          <a:xfrm flipH="1">
            <a:off x="5454000" y="4840200"/>
            <a:ext cx="6057720" cy="18655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7"/>
          <p:cNvPicPr/>
          <p:nvPr/>
        </p:nvPicPr>
        <p:blipFill>
          <a:blip r:embed="rId16"/>
          <a:stretch/>
        </p:blipFill>
        <p:spPr>
          <a:xfrm>
            <a:off x="291240" y="4825080"/>
            <a:ext cx="6072120" cy="186552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15"/>
          <p:cNvPicPr/>
          <p:nvPr/>
        </p:nvPicPr>
        <p:blipFill>
          <a:blip r:embed="rId17"/>
          <a:stretch/>
        </p:blipFill>
        <p:spPr>
          <a:xfrm rot="10800000">
            <a:off x="720" y="5266080"/>
            <a:ext cx="2108520" cy="1590480"/>
          </a:xfrm>
          <a:prstGeom prst="rect">
            <a:avLst/>
          </a:prstGeom>
          <a:ln w="0">
            <a:noFill/>
          </a:ln>
        </p:spPr>
      </p:pic>
      <p:pic>
        <p:nvPicPr>
          <p:cNvPr id="4" name="Рисунок 11"/>
          <p:cNvPicPr/>
          <p:nvPr/>
        </p:nvPicPr>
        <p:blipFill>
          <a:blip r:embed="rId18"/>
          <a:stretch/>
        </p:blipFill>
        <p:spPr>
          <a:xfrm>
            <a:off x="5527800" y="5593680"/>
            <a:ext cx="1002600" cy="847440"/>
          </a:xfrm>
          <a:prstGeom prst="rect">
            <a:avLst/>
          </a:prstGeom>
          <a:ln w="0">
            <a:noFill/>
          </a:ln>
        </p:spPr>
      </p:pic>
      <p:pic>
        <p:nvPicPr>
          <p:cNvPr id="5" name="Picture 2" descr="http://img-fotki.yandex.ru/get/6439/39663434.334/0_84d35_c3ca85a6_M.jpg"/>
          <p:cNvPicPr/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/>
        </p:blipFill>
        <p:spPr>
          <a:xfrm rot="3738600">
            <a:off x="500400" y="-703800"/>
            <a:ext cx="1527120" cy="335448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14"/>
          <p:cNvPicPr/>
          <p:nvPr/>
        </p:nvPicPr>
        <p:blipFill>
          <a:blip r:embed="rId17"/>
          <a:stretch/>
        </p:blipFill>
        <p:spPr>
          <a:xfrm>
            <a:off x="10065240" y="0"/>
            <a:ext cx="2108520" cy="1590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217C271-86AB-48BF-B92C-F9578825475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52F3DE2-525E-447E-A7D5-E284A3B5DFC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343472" y="1124744"/>
            <a:ext cx="10362600" cy="2386800"/>
          </a:xfrm>
          <a:prstGeom prst="rect">
            <a:avLst/>
          </a:prstGeom>
          <a:noFill/>
          <a:ln w="68400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7200" b="1" i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/>
            </a:r>
            <a:br>
              <a:rPr lang="ru-RU" sz="7200" b="1" i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</a:br>
            <a:r>
              <a:rPr lang="ru-RU" sz="7200" b="1" i="1" u="sng" spc="-1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7200" b="1" i="1" u="sng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5300" b="1" i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Вода </a:t>
            </a:r>
            <a:r>
              <a:rPr lang="ru-RU" sz="5300" b="1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-хороший растворитель</a:t>
            </a:r>
            <a:r>
              <a:rPr sz="5300" dirty="0"/>
              <a:t/>
            </a:r>
            <a:br>
              <a:rPr sz="5300" dirty="0"/>
            </a:br>
            <a:r>
              <a:rPr sz="5300" dirty="0"/>
              <a:t/>
            </a:r>
            <a:br>
              <a:rPr sz="5300" dirty="0"/>
            </a:br>
            <a:r>
              <a:rPr sz="5400" dirty="0"/>
              <a:t/>
            </a:r>
            <a:br>
              <a:rPr sz="5400" dirty="0"/>
            </a:br>
            <a:r>
              <a:rPr sz="5400" dirty="0"/>
              <a:t/>
            </a:r>
            <a:br>
              <a:rPr sz="5400" dirty="0"/>
            </a:br>
            <a:r>
              <a:rPr lang="ru-RU" sz="5400" b="1" strike="noStrike" spc="-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(вода может </a:t>
            </a:r>
            <a:r>
              <a:rPr lang="ru-RU" sz="4000" b="1" strike="noStrike" spc="-1" dirty="0" smtClean="0">
                <a:solidFill>
                  <a:srgbClr val="000000"/>
                </a:solidFill>
                <a:latin typeface="Times New Roman"/>
              </a:rPr>
              <a:t>менять </a:t>
            </a:r>
            <a:r>
              <a:rPr lang="ru-RU" sz="4000" b="1" strike="noStrike" spc="-1" dirty="0" err="1" smtClean="0">
                <a:solidFill>
                  <a:srgbClr val="000000"/>
                </a:solidFill>
                <a:latin typeface="Times New Roman"/>
              </a:rPr>
              <a:t>цвет,вкус,запах</a:t>
            </a: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)</a:t>
            </a:r>
            <a:endParaRPr lang="ru-RU" sz="4000" b="0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08" y="2348880"/>
            <a:ext cx="11203372" cy="626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Цель урока</a:t>
            </a:r>
            <a:r>
              <a:rPr lang="ru-RU" sz="3600" b="1" dirty="0" smtClean="0"/>
              <a:t>:</a:t>
            </a:r>
          </a:p>
          <a:p>
            <a:r>
              <a:rPr lang="ru-RU" sz="3600" b="1" dirty="0" smtClean="0"/>
              <a:t> </a:t>
            </a:r>
            <a:r>
              <a:rPr lang="ru-RU" sz="2800" b="1" i="1" dirty="0" smtClean="0"/>
              <a:t>познакомить со свойством воды растворять в себе </a:t>
            </a:r>
            <a:r>
              <a:rPr lang="ru-RU" sz="2800" b="1" i="1" dirty="0" err="1" smtClean="0"/>
              <a:t>вещества,менять</a:t>
            </a:r>
            <a:r>
              <a:rPr lang="ru-RU" sz="2800" b="1" i="1" dirty="0" smtClean="0"/>
              <a:t> цвет </a:t>
            </a:r>
            <a:r>
              <a:rPr lang="ru-RU" sz="2800" b="1" i="1" smtClean="0"/>
              <a:t>и запах.</a:t>
            </a:r>
            <a:endParaRPr lang="ru-RU" sz="2800" b="1" i="1" dirty="0" smtClean="0"/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урока: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дать представление о воде как растворителе, о растворимых и нерастворимых веществах; познакомить с понятием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«раствор».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Заинтересовать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учащихся исследовательской деятельностью, поиском новых проблем, вопросов.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52817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/>
          <p:nvPr/>
        </p:nvPicPr>
        <p:blipFill>
          <a:blip r:embed="rId2"/>
          <a:stretch/>
        </p:blipFill>
        <p:spPr>
          <a:xfrm rot="39600">
            <a:off x="6203" y="3386"/>
            <a:ext cx="12182067" cy="685274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откр.урок\ВОДА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1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59440" y="795960"/>
            <a:ext cx="5109120" cy="24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spc="-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4000" spc="-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4000" b="1" spc="-1" dirty="0" smtClean="0">
                <a:solidFill>
                  <a:srgbClr val="FF0000"/>
                </a:solidFill>
                <a:latin typeface="Times New Roman"/>
              </a:rPr>
              <a:t>Вывод:</a:t>
            </a:r>
            <a:r>
              <a:rPr lang="ru-RU" sz="4000" spc="-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4000" spc="-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600" b="1" spc="-1" dirty="0" smtClean="0">
                <a:solidFill>
                  <a:schemeClr val="tx1"/>
                </a:solidFill>
                <a:latin typeface="Times New Roman"/>
              </a:rPr>
              <a:t>Одни вещества хорошо растворяются в воде, другие плохо, а третьи почти не растворяются.</a:t>
            </a:r>
            <a:r>
              <a:rPr lang="ru-RU" sz="3600" b="1" strike="noStrike" spc="-1" dirty="0" smtClean="0">
                <a:solidFill>
                  <a:schemeClr val="tx1"/>
                </a:solidFill>
                <a:latin typeface="Times New Roman"/>
              </a:rPr>
              <a:t> </a:t>
            </a:r>
            <a:br>
              <a:rPr lang="ru-RU" sz="3600" b="1" strike="noStrike" spc="-1" dirty="0" smtClean="0">
                <a:solidFill>
                  <a:schemeClr val="tx1"/>
                </a:solidFill>
                <a:latin typeface="Times New Roman"/>
              </a:rPr>
            </a:br>
            <a:endParaRPr lang="ru-RU" sz="3600" b="1" strike="noStrike" spc="-1" dirty="0">
              <a:solidFill>
                <a:schemeClr val="tx1"/>
              </a:solidFill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59440" y="3861048"/>
            <a:ext cx="4744472" cy="200119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Вода с растворенными в ней веществами называется 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раствором</a:t>
            </a:r>
            <a:r>
              <a:rPr lang="ru-RU" sz="3200" b="0" i="1" strike="noStrike" spc="-1" dirty="0" smtClean="0">
                <a:solidFill>
                  <a:srgbClr val="C00000"/>
                </a:solidFill>
                <a:latin typeface="Times New Roman"/>
              </a:rPr>
              <a:t>!</a:t>
            </a:r>
            <a:endParaRPr lang="ru-RU" sz="3200" b="0" i="1" strike="noStrike" spc="-1" dirty="0">
              <a:solidFill>
                <a:srgbClr val="C00000"/>
              </a:solidFill>
              <a:latin typeface="XO Oriel"/>
            </a:endParaRPr>
          </a:p>
        </p:txBody>
      </p:sp>
      <p:pic>
        <p:nvPicPr>
          <p:cNvPr id="1026" name="Picture 2" descr="F:\откр.урок\раствор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81000"/>
            <a:ext cx="648072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1_Тема Office">
  <a:themeElements>
    <a:clrScheme name="Желтый и оранжевый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29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1_Тема Office</vt:lpstr>
      <vt:lpstr>Тема Office</vt:lpstr>
      <vt:lpstr>  Вода -хороший растворитель      (вода может менять цвет,вкус,запах)</vt:lpstr>
      <vt:lpstr>Презентация PowerPoint</vt:lpstr>
      <vt:lpstr>Презентация PowerPoint</vt:lpstr>
      <vt:lpstr>Презентация PowerPoint</vt:lpstr>
      <vt:lpstr> Вывод: Одни вещества хорошо растворяются в воде, другие плохо, а третьи почти не растворяются.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Детское питание «Расти здоровым»  Тема: «Молока в достатке — и мы в порядке»</dc:title>
  <dc:subject/>
  <dc:creator>Александр</dc:creator>
  <dc:description/>
  <cp:lastModifiedBy>Учитель</cp:lastModifiedBy>
  <cp:revision>53</cp:revision>
  <dcterms:created xsi:type="dcterms:W3CDTF">2016-02-08T08:44:19Z</dcterms:created>
  <dcterms:modified xsi:type="dcterms:W3CDTF">2024-11-19T13:14:50Z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8</vt:i4>
  </property>
</Properties>
</file>