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defaultTextStyle>
    <a:defPPr>
      <a:defRPr lang="ru-RU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416A1-0DB9-4AE9-A457-406AEEFE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08143-DDAE-4C46-9BAA-93708E14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A53-EB9E-4710-81C6-039AF4E31AD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6A1F09-228C-4B7D-9D41-5CAB79DE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2284F31-CABC-4566-B187-CAD508FC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9F0C-861D-46E1-9DBE-407A99AE7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20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ADB9C-9842-423C-94DF-856F7EE7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F32483-23AA-4E9F-8B13-96DFD8A0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91453B-C340-4B00-AAAA-66ADC2174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6A53-EB9E-4710-81C6-039AF4E31AD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57B135-9EF6-4518-8AEF-F86362FED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E92DA2-DA3D-48CE-BEB6-EE2338008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9F0C-861D-46E1-9DBE-407A99AE7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1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CB6CB43-5A3E-4081-BD2D-BC321F7E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292B36-4B5F-4E8A-85C3-4B8BC0D32E7F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10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6242DD1-7396-4FC4-BF53-035AFDC1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1D3A6E-C286-4C3F-9716-17A7378AE763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76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0E28172-E816-4FE8-B256-FCF6A209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09ACB7-A074-4BE5-AC22-E5215234301E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3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0DBAD54-F61A-4730-B850-4BB4B66B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DB53F1-2FD3-4EDA-84CF-6678C2E6E5C6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38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9D1DD21-4838-4BD5-B342-32ACB924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F6C228-E08A-4C46-B15D-FDEC4AD1CC39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31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7D7197C-95C5-413F-ACA4-D1505FAE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C06C9C-FF09-455C-97EE-3DAED6009202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83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B53E923-3D69-4C3B-B165-04687C24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BDDDEE-689E-4759-BA34-29BFF4920507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0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D37BA4B-9215-4B36-95B8-C4227D14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EE77F5-0695-462B-916E-A5004A03EB23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7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F889881-2AFD-4873-B972-6B2F7A29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4B9AFD-8E93-4A33-BBE8-53D2D8CDCB86}"/>
              </a:ext>
            </a:extLst>
          </p:cNvPr>
          <p:cNvPicPr/>
          <p:nvPr/>
        </p:nvPicPr>
        <p:blipFill>
          <a:blip r:embed="rId3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04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9ECB3D5-43C6-4013-99FE-9653A847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62C9C6-3A0D-452C-95D2-724CB87A623A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1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89943F7-EE61-43C0-928D-D7E7EFBB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B19C3B-2E40-4644-AFCB-DC8C021B9BA2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01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26460B2-D8E5-4761-9166-2631CDCA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CF345A-6695-4DFF-9D3E-EF641CC279D9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5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EAD47E4-C4FA-422C-94B0-3E846177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D8B120-C9AB-4712-B98B-8E76BD0AED01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91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CA81005-6AB8-46E4-BABE-3748A769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02CEB3-673B-4536-9D16-E71FBBFE48E9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9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D8774A3-64DB-41DB-A2E3-7DE5495B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AF4BDB-8DCE-43A2-A369-AE883089B32B}"/>
              </a:ext>
            </a:extLst>
          </p:cNvPr>
          <p:cNvPicPr/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07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Вениамин Денисов</dc:creator>
  <cp:lastModifiedBy>oem</cp:lastModifiedBy>
  <cp:revision>2</cp:revision>
  <dcterms:created xsi:type="dcterms:W3CDTF">2025-02-18T16:43:59Z</dcterms:created>
  <dcterms:modified xsi:type="dcterms:W3CDTF">2025-02-19T17:31:47Z</dcterms:modified>
</cp:coreProperties>
</file>