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35" r:id="rId2"/>
    <p:sldId id="336" r:id="rId3"/>
    <p:sldId id="453" r:id="rId4"/>
    <p:sldId id="454" r:id="rId5"/>
    <p:sldId id="455" r:id="rId6"/>
    <p:sldId id="456" r:id="rId7"/>
    <p:sldId id="457" r:id="rId8"/>
    <p:sldId id="458" r:id="rId9"/>
    <p:sldId id="45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2B800"/>
    <a:srgbClr val="FF8710"/>
    <a:srgbClr val="C7CAD3"/>
    <a:srgbClr val="8A91A5"/>
    <a:srgbClr val="4B66CA"/>
    <a:srgbClr val="6420CD"/>
    <a:srgbClr val="9B3DC4"/>
    <a:srgbClr val="FFD8FF"/>
    <a:srgbClr val="8EE047"/>
    <a:srgbClr val="0AB77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81" autoAdjust="0"/>
    <p:restoredTop sz="99758" autoAdjust="0"/>
  </p:normalViewPr>
  <p:slideViewPr>
    <p:cSldViewPr snapToGrid="0">
      <p:cViewPr varScale="1">
        <p:scale>
          <a:sx n="97" d="100"/>
          <a:sy n="97" d="100"/>
        </p:scale>
        <p:origin x="-102" y="-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0" d="100"/>
          <a:sy n="110" d="100"/>
        </p:scale>
        <p:origin x="3536" y="19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FAE888-E975-4D63-832A-D0DBF63CFB5F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65603D1D-0D1F-44A4-ADC2-80F0C1EAE4A2}">
      <dgm:prSet phldrT="[Текст]"/>
      <dgm:spPr>
        <a:solidFill>
          <a:srgbClr val="FF8710"/>
        </a:solidFill>
      </dgm:spPr>
      <dgm:t>
        <a:bodyPr/>
        <a:lstStyle/>
        <a:p>
          <a:r>
            <a:rPr lang="ru-RU" dirty="0" smtClean="0"/>
            <a:t>Интеграция            с другими видами транспорта</a:t>
          </a:r>
          <a:endParaRPr lang="ru-RU" dirty="0"/>
        </a:p>
      </dgm:t>
    </dgm:pt>
    <dgm:pt modelId="{F50912C2-3ABE-4B8B-B547-E5403EF431BB}" type="parTrans" cxnId="{886F9EDE-9B0A-4671-A121-4BC9C2423E55}">
      <dgm:prSet/>
      <dgm:spPr/>
      <dgm:t>
        <a:bodyPr/>
        <a:lstStyle/>
        <a:p>
          <a:endParaRPr lang="ru-RU"/>
        </a:p>
      </dgm:t>
    </dgm:pt>
    <dgm:pt modelId="{050DF36D-5450-4E60-AABF-82BA7DBF3B91}" type="sibTrans" cxnId="{886F9EDE-9B0A-4671-A121-4BC9C2423E55}">
      <dgm:prSet/>
      <dgm:spPr/>
      <dgm:t>
        <a:bodyPr/>
        <a:lstStyle/>
        <a:p>
          <a:endParaRPr lang="ru-RU"/>
        </a:p>
      </dgm:t>
    </dgm:pt>
    <dgm:pt modelId="{7ADC5E0B-FBAF-4116-963F-D77139F8C59A}">
      <dgm:prSet phldrT="[Текст]"/>
      <dgm:spPr>
        <a:solidFill>
          <a:srgbClr val="FF8710"/>
        </a:solidFill>
      </dgm:spPr>
      <dgm:t>
        <a:bodyPr/>
        <a:lstStyle/>
        <a:p>
          <a:r>
            <a:rPr lang="ru-RU" dirty="0" smtClean="0"/>
            <a:t>Автоматизация процессов</a:t>
          </a:r>
          <a:endParaRPr lang="ru-RU" dirty="0"/>
        </a:p>
      </dgm:t>
    </dgm:pt>
    <dgm:pt modelId="{BDAAF866-66CE-41A6-B52C-FA6875BB2034}" type="parTrans" cxnId="{321940BC-FA45-4673-A56E-765251366C9D}">
      <dgm:prSet/>
      <dgm:spPr/>
      <dgm:t>
        <a:bodyPr/>
        <a:lstStyle/>
        <a:p>
          <a:endParaRPr lang="ru-RU"/>
        </a:p>
      </dgm:t>
    </dgm:pt>
    <dgm:pt modelId="{4065669D-8241-4E61-8DE9-B314934C8293}" type="sibTrans" cxnId="{321940BC-FA45-4673-A56E-765251366C9D}">
      <dgm:prSet/>
      <dgm:spPr/>
      <dgm:t>
        <a:bodyPr/>
        <a:lstStyle/>
        <a:p>
          <a:endParaRPr lang="ru-RU"/>
        </a:p>
      </dgm:t>
    </dgm:pt>
    <dgm:pt modelId="{F02DDAB3-97CE-47C1-9C6C-DFFF990728C2}">
      <dgm:prSet phldrT="[Текст]"/>
      <dgm:spPr>
        <a:solidFill>
          <a:srgbClr val="FF8710"/>
        </a:solidFill>
      </dgm:spPr>
      <dgm:t>
        <a:bodyPr/>
        <a:lstStyle/>
        <a:p>
          <a:r>
            <a:rPr lang="ru-RU" dirty="0" smtClean="0"/>
            <a:t>Адаптивные системы управления</a:t>
          </a:r>
          <a:endParaRPr lang="ru-RU" dirty="0"/>
        </a:p>
      </dgm:t>
    </dgm:pt>
    <dgm:pt modelId="{A97FC936-43A8-4598-B2E4-9352B8894C80}" type="parTrans" cxnId="{17105AD1-715C-4F41-807D-6BD29687A618}">
      <dgm:prSet/>
      <dgm:spPr/>
      <dgm:t>
        <a:bodyPr/>
        <a:lstStyle/>
        <a:p>
          <a:endParaRPr lang="ru-RU"/>
        </a:p>
      </dgm:t>
    </dgm:pt>
    <dgm:pt modelId="{07485223-3792-40CE-B273-B97C49BF7FEE}" type="sibTrans" cxnId="{17105AD1-715C-4F41-807D-6BD29687A618}">
      <dgm:prSet/>
      <dgm:spPr/>
      <dgm:t>
        <a:bodyPr/>
        <a:lstStyle/>
        <a:p>
          <a:endParaRPr lang="ru-RU"/>
        </a:p>
      </dgm:t>
    </dgm:pt>
    <dgm:pt modelId="{A7A3D846-68F6-4E03-8590-F2920C60E943}">
      <dgm:prSet/>
      <dgm:spPr>
        <a:solidFill>
          <a:srgbClr val="FF8710"/>
        </a:solidFill>
      </dgm:spPr>
      <dgm:t>
        <a:bodyPr/>
        <a:lstStyle/>
        <a:p>
          <a:r>
            <a:rPr kumimoji="0" lang="ru-RU" altLang="ru-RU" dirty="0" smtClean="0">
              <a:ea typeface="Arial" panose="020B0604020202020204" pitchFamily="34" charset="0"/>
            </a:rPr>
            <a:t>Данные                  и аналитика</a:t>
          </a:r>
          <a:endParaRPr lang="ru-RU" dirty="0"/>
        </a:p>
      </dgm:t>
    </dgm:pt>
    <dgm:pt modelId="{CE2AC8FF-CCD5-4708-9294-6748738CC526}" type="parTrans" cxnId="{643AD742-2BC1-4661-9EFC-672986D66C9E}">
      <dgm:prSet/>
      <dgm:spPr/>
      <dgm:t>
        <a:bodyPr/>
        <a:lstStyle/>
        <a:p>
          <a:endParaRPr lang="ru-RU"/>
        </a:p>
      </dgm:t>
    </dgm:pt>
    <dgm:pt modelId="{9FF099C7-077F-49CA-B989-B985A171924B}" type="sibTrans" cxnId="{643AD742-2BC1-4661-9EFC-672986D66C9E}">
      <dgm:prSet/>
      <dgm:spPr/>
      <dgm:t>
        <a:bodyPr/>
        <a:lstStyle/>
        <a:p>
          <a:endParaRPr lang="ru-RU"/>
        </a:p>
      </dgm:t>
    </dgm:pt>
    <dgm:pt modelId="{0DA92563-56A1-47B7-BBAE-C97AA3910114}">
      <dgm:prSet/>
      <dgm:spPr>
        <a:solidFill>
          <a:srgbClr val="FF8710"/>
        </a:solidFill>
      </dgm:spPr>
      <dgm:t>
        <a:bodyPr/>
        <a:lstStyle/>
        <a:p>
          <a:r>
            <a:rPr kumimoji="0" lang="ru-RU" altLang="ru-RU" dirty="0" smtClean="0">
              <a:ea typeface="Arial" panose="020B0604020202020204" pitchFamily="34" charset="0"/>
            </a:rPr>
            <a:t>Обучение </a:t>
          </a:r>
          <a:br>
            <a:rPr kumimoji="0" lang="ru-RU" altLang="ru-RU" dirty="0" smtClean="0">
              <a:ea typeface="Arial" panose="020B0604020202020204" pitchFamily="34" charset="0"/>
            </a:rPr>
          </a:br>
          <a:r>
            <a:rPr kumimoji="0" lang="ru-RU" altLang="ru-RU" dirty="0" smtClean="0">
              <a:ea typeface="Arial" panose="020B0604020202020204" pitchFamily="34" charset="0"/>
            </a:rPr>
            <a:t>и подготовка кадров</a:t>
          </a:r>
          <a:endParaRPr lang="ru-RU" dirty="0"/>
        </a:p>
      </dgm:t>
    </dgm:pt>
    <dgm:pt modelId="{FA2E9D43-12A1-44B4-AF6E-6CE3DF5462F1}" type="parTrans" cxnId="{FCC07BE3-F480-42CE-9450-AF253BD07690}">
      <dgm:prSet/>
      <dgm:spPr/>
      <dgm:t>
        <a:bodyPr/>
        <a:lstStyle/>
        <a:p>
          <a:endParaRPr lang="ru-RU"/>
        </a:p>
      </dgm:t>
    </dgm:pt>
    <dgm:pt modelId="{771FA515-0F5E-4187-B5E3-17EFFDF8F31F}" type="sibTrans" cxnId="{FCC07BE3-F480-42CE-9450-AF253BD07690}">
      <dgm:prSet/>
      <dgm:spPr/>
      <dgm:t>
        <a:bodyPr/>
        <a:lstStyle/>
        <a:p>
          <a:endParaRPr lang="ru-RU"/>
        </a:p>
      </dgm:t>
    </dgm:pt>
    <dgm:pt modelId="{B00B896A-F982-4E9B-BF20-F4077AAFCFF5}" type="pres">
      <dgm:prSet presAssocID="{8DFAE888-E975-4D63-832A-D0DBF63CFB5F}" presName="Name0" presStyleCnt="0">
        <dgm:presLayoutVars>
          <dgm:dir/>
          <dgm:resizeHandles val="exact"/>
        </dgm:presLayoutVars>
      </dgm:prSet>
      <dgm:spPr/>
    </dgm:pt>
    <dgm:pt modelId="{AD28E957-FDF7-4C24-9E65-418508F51E13}" type="pres">
      <dgm:prSet presAssocID="{8DFAE888-E975-4D63-832A-D0DBF63CFB5F}" presName="fgShape" presStyleLbl="fgShp" presStyleIdx="0" presStyleCnt="1"/>
      <dgm:spPr/>
    </dgm:pt>
    <dgm:pt modelId="{F52CA59D-1C42-4047-B1AE-2778570F55E7}" type="pres">
      <dgm:prSet presAssocID="{8DFAE888-E975-4D63-832A-D0DBF63CFB5F}" presName="linComp" presStyleCnt="0"/>
      <dgm:spPr/>
    </dgm:pt>
    <dgm:pt modelId="{EAA24507-60A6-486E-9224-3950DC5F18A6}" type="pres">
      <dgm:prSet presAssocID="{65603D1D-0D1F-44A4-ADC2-80F0C1EAE4A2}" presName="compNode" presStyleCnt="0"/>
      <dgm:spPr/>
    </dgm:pt>
    <dgm:pt modelId="{B4204CB5-ED93-4754-A701-8B2B9A0988FF}" type="pres">
      <dgm:prSet presAssocID="{65603D1D-0D1F-44A4-ADC2-80F0C1EAE4A2}" presName="bkgdShape" presStyleLbl="node1" presStyleIdx="0" presStyleCnt="5"/>
      <dgm:spPr/>
      <dgm:t>
        <a:bodyPr/>
        <a:lstStyle/>
        <a:p>
          <a:endParaRPr lang="ru-RU"/>
        </a:p>
      </dgm:t>
    </dgm:pt>
    <dgm:pt modelId="{36690407-FD12-4005-87CC-5AF3CC31AC0F}" type="pres">
      <dgm:prSet presAssocID="{65603D1D-0D1F-44A4-ADC2-80F0C1EAE4A2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1FEF89-FF4B-4F70-A4FC-D15FCE0C9AA6}" type="pres">
      <dgm:prSet presAssocID="{65603D1D-0D1F-44A4-ADC2-80F0C1EAE4A2}" presName="invisiNode" presStyleLbl="node1" presStyleIdx="0" presStyleCnt="5"/>
      <dgm:spPr/>
    </dgm:pt>
    <dgm:pt modelId="{47C8A0AC-69A5-47A2-809B-D468F5C9084B}" type="pres">
      <dgm:prSet presAssocID="{65603D1D-0D1F-44A4-ADC2-80F0C1EAE4A2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406D3DC-5A35-4E49-9257-B0FDBE43B303}" type="pres">
      <dgm:prSet presAssocID="{050DF36D-5450-4E60-AABF-82BA7DBF3B9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311C138-F0D1-46C1-A25E-85AB8932065C}" type="pres">
      <dgm:prSet presAssocID="{7ADC5E0B-FBAF-4116-963F-D77139F8C59A}" presName="compNode" presStyleCnt="0"/>
      <dgm:spPr/>
    </dgm:pt>
    <dgm:pt modelId="{9733960B-606B-453B-82F4-BB41BBCDFD72}" type="pres">
      <dgm:prSet presAssocID="{7ADC5E0B-FBAF-4116-963F-D77139F8C59A}" presName="bkgdShape" presStyleLbl="node1" presStyleIdx="1" presStyleCnt="5" custLinFactNeighborX="2241"/>
      <dgm:spPr/>
      <dgm:t>
        <a:bodyPr/>
        <a:lstStyle/>
        <a:p>
          <a:endParaRPr lang="ru-RU"/>
        </a:p>
      </dgm:t>
    </dgm:pt>
    <dgm:pt modelId="{34E12E55-9039-41C8-B249-F2E9652E1900}" type="pres">
      <dgm:prSet presAssocID="{7ADC5E0B-FBAF-4116-963F-D77139F8C59A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994E7-4E17-4CD7-92C7-EFE4927186B7}" type="pres">
      <dgm:prSet presAssocID="{7ADC5E0B-FBAF-4116-963F-D77139F8C59A}" presName="invisiNode" presStyleLbl="node1" presStyleIdx="1" presStyleCnt="5"/>
      <dgm:spPr/>
    </dgm:pt>
    <dgm:pt modelId="{0819D846-2293-4028-ACC4-353855D86F7A}" type="pres">
      <dgm:prSet presAssocID="{7ADC5E0B-FBAF-4116-963F-D77139F8C59A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4000" r="-14000"/>
          </a:stretch>
        </a:blipFill>
      </dgm:spPr>
    </dgm:pt>
    <dgm:pt modelId="{8432DC25-ABA0-494C-8C02-6B9A299E7379}" type="pres">
      <dgm:prSet presAssocID="{4065669D-8241-4E61-8DE9-B314934C829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CACA145-767B-4C2B-9F61-C559A73E57F9}" type="pres">
      <dgm:prSet presAssocID="{F02DDAB3-97CE-47C1-9C6C-DFFF990728C2}" presName="compNode" presStyleCnt="0"/>
      <dgm:spPr/>
    </dgm:pt>
    <dgm:pt modelId="{A8C7CBD2-EFFA-43F9-922B-228777E58B94}" type="pres">
      <dgm:prSet presAssocID="{F02DDAB3-97CE-47C1-9C6C-DFFF990728C2}" presName="bkgdShape" presStyleLbl="node1" presStyleIdx="2" presStyleCnt="5"/>
      <dgm:spPr/>
      <dgm:t>
        <a:bodyPr/>
        <a:lstStyle/>
        <a:p>
          <a:endParaRPr lang="ru-RU"/>
        </a:p>
      </dgm:t>
    </dgm:pt>
    <dgm:pt modelId="{6D6A5CCF-DAEC-4D68-A0EC-D7049254BE59}" type="pres">
      <dgm:prSet presAssocID="{F02DDAB3-97CE-47C1-9C6C-DFFF990728C2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B25595-6511-4826-81ED-527D0524D422}" type="pres">
      <dgm:prSet presAssocID="{F02DDAB3-97CE-47C1-9C6C-DFFF990728C2}" presName="invisiNode" presStyleLbl="node1" presStyleIdx="2" presStyleCnt="5"/>
      <dgm:spPr/>
    </dgm:pt>
    <dgm:pt modelId="{EC87AA20-F848-4C70-90C2-40348A17DD93}" type="pres">
      <dgm:prSet presAssocID="{F02DDAB3-97CE-47C1-9C6C-DFFF990728C2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0000" r="-50000"/>
          </a:stretch>
        </a:blipFill>
      </dgm:spPr>
    </dgm:pt>
    <dgm:pt modelId="{8B5C831A-D841-44DF-BFF8-A35977E1F2C0}" type="pres">
      <dgm:prSet presAssocID="{07485223-3792-40CE-B273-B97C49BF7FE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B56EE4B-8BF2-41B8-A4D3-26321A0AA907}" type="pres">
      <dgm:prSet presAssocID="{A7A3D846-68F6-4E03-8590-F2920C60E943}" presName="compNode" presStyleCnt="0"/>
      <dgm:spPr/>
    </dgm:pt>
    <dgm:pt modelId="{F58FD096-7CE4-4E94-AB53-27E17477582A}" type="pres">
      <dgm:prSet presAssocID="{A7A3D846-68F6-4E03-8590-F2920C60E943}" presName="bkgdShape" presStyleLbl="node1" presStyleIdx="3" presStyleCnt="5"/>
      <dgm:spPr/>
      <dgm:t>
        <a:bodyPr/>
        <a:lstStyle/>
        <a:p>
          <a:endParaRPr lang="ru-RU"/>
        </a:p>
      </dgm:t>
    </dgm:pt>
    <dgm:pt modelId="{9CC39A4B-3841-41B5-891B-EC98A6FCE368}" type="pres">
      <dgm:prSet presAssocID="{A7A3D846-68F6-4E03-8590-F2920C60E943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93770B-D031-40EC-A15D-05F36E50F04E}" type="pres">
      <dgm:prSet presAssocID="{A7A3D846-68F6-4E03-8590-F2920C60E943}" presName="invisiNode" presStyleLbl="node1" presStyleIdx="3" presStyleCnt="5"/>
      <dgm:spPr/>
    </dgm:pt>
    <dgm:pt modelId="{9F8970A6-3DEC-4D30-81A7-935889A7DC65}" type="pres">
      <dgm:prSet presAssocID="{A7A3D846-68F6-4E03-8590-F2920C60E943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84A42E31-ACFB-4C55-87B8-1606E2D4BCC2}" type="pres">
      <dgm:prSet presAssocID="{9FF099C7-077F-49CA-B989-B985A171924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CCE22AF-A573-46FF-87D3-FFA69368A16F}" type="pres">
      <dgm:prSet presAssocID="{0DA92563-56A1-47B7-BBAE-C97AA3910114}" presName="compNode" presStyleCnt="0"/>
      <dgm:spPr/>
    </dgm:pt>
    <dgm:pt modelId="{92AE7A84-FAAE-41FC-BE4F-28063E4A06E9}" type="pres">
      <dgm:prSet presAssocID="{0DA92563-56A1-47B7-BBAE-C97AA3910114}" presName="bkgdShape" presStyleLbl="node1" presStyleIdx="4" presStyleCnt="5"/>
      <dgm:spPr/>
      <dgm:t>
        <a:bodyPr/>
        <a:lstStyle/>
        <a:p>
          <a:endParaRPr lang="ru-RU"/>
        </a:p>
      </dgm:t>
    </dgm:pt>
    <dgm:pt modelId="{68D8E196-487F-46A8-BA86-DCC0227C2F5F}" type="pres">
      <dgm:prSet presAssocID="{0DA92563-56A1-47B7-BBAE-C97AA3910114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B07151-D6EB-4952-9978-C3738E65486D}" type="pres">
      <dgm:prSet presAssocID="{0DA92563-56A1-47B7-BBAE-C97AA3910114}" presName="invisiNode" presStyleLbl="node1" presStyleIdx="4" presStyleCnt="5"/>
      <dgm:spPr/>
    </dgm:pt>
    <dgm:pt modelId="{08E2154B-D114-4E2B-A7A4-C26BFF9B7A97}" type="pres">
      <dgm:prSet presAssocID="{0DA92563-56A1-47B7-BBAE-C97AA3910114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8000" r="-28000"/>
          </a:stretch>
        </a:blipFill>
      </dgm:spPr>
    </dgm:pt>
  </dgm:ptLst>
  <dgm:cxnLst>
    <dgm:cxn modelId="{321940BC-FA45-4673-A56E-765251366C9D}" srcId="{8DFAE888-E975-4D63-832A-D0DBF63CFB5F}" destId="{7ADC5E0B-FBAF-4116-963F-D77139F8C59A}" srcOrd="1" destOrd="0" parTransId="{BDAAF866-66CE-41A6-B52C-FA6875BB2034}" sibTransId="{4065669D-8241-4E61-8DE9-B314934C8293}"/>
    <dgm:cxn modelId="{50240B30-D840-468C-8337-1DF9F7D5B30F}" type="presOf" srcId="{4065669D-8241-4E61-8DE9-B314934C8293}" destId="{8432DC25-ABA0-494C-8C02-6B9A299E7379}" srcOrd="0" destOrd="0" presId="urn:microsoft.com/office/officeart/2005/8/layout/hList7#1"/>
    <dgm:cxn modelId="{B8E368A1-752C-43EE-9222-D8C49130CCDF}" type="presOf" srcId="{65603D1D-0D1F-44A4-ADC2-80F0C1EAE4A2}" destId="{36690407-FD12-4005-87CC-5AF3CC31AC0F}" srcOrd="1" destOrd="0" presId="urn:microsoft.com/office/officeart/2005/8/layout/hList7#1"/>
    <dgm:cxn modelId="{17105AD1-715C-4F41-807D-6BD29687A618}" srcId="{8DFAE888-E975-4D63-832A-D0DBF63CFB5F}" destId="{F02DDAB3-97CE-47C1-9C6C-DFFF990728C2}" srcOrd="2" destOrd="0" parTransId="{A97FC936-43A8-4598-B2E4-9352B8894C80}" sibTransId="{07485223-3792-40CE-B273-B97C49BF7FEE}"/>
    <dgm:cxn modelId="{BA909D15-028E-4F5A-87A3-03B9A03550F6}" type="presOf" srcId="{050DF36D-5450-4E60-AABF-82BA7DBF3B91}" destId="{C406D3DC-5A35-4E49-9257-B0FDBE43B303}" srcOrd="0" destOrd="0" presId="urn:microsoft.com/office/officeart/2005/8/layout/hList7#1"/>
    <dgm:cxn modelId="{1CFAF2A2-61C0-4CDF-8AAD-A29E9AFEB01D}" type="presOf" srcId="{07485223-3792-40CE-B273-B97C49BF7FEE}" destId="{8B5C831A-D841-44DF-BFF8-A35977E1F2C0}" srcOrd="0" destOrd="0" presId="urn:microsoft.com/office/officeart/2005/8/layout/hList7#1"/>
    <dgm:cxn modelId="{0B5BC204-EA70-497D-9E12-5FF6A9B1EE64}" type="presOf" srcId="{8DFAE888-E975-4D63-832A-D0DBF63CFB5F}" destId="{B00B896A-F982-4E9B-BF20-F4077AAFCFF5}" srcOrd="0" destOrd="0" presId="urn:microsoft.com/office/officeart/2005/8/layout/hList7#1"/>
    <dgm:cxn modelId="{264CA011-36CA-4CA8-8BDA-C03F86333BFF}" type="presOf" srcId="{65603D1D-0D1F-44A4-ADC2-80F0C1EAE4A2}" destId="{B4204CB5-ED93-4754-A701-8B2B9A0988FF}" srcOrd="0" destOrd="0" presId="urn:microsoft.com/office/officeart/2005/8/layout/hList7#1"/>
    <dgm:cxn modelId="{62EDA987-4410-4353-AC38-DDB4417879F4}" type="presOf" srcId="{A7A3D846-68F6-4E03-8590-F2920C60E943}" destId="{F58FD096-7CE4-4E94-AB53-27E17477582A}" srcOrd="0" destOrd="0" presId="urn:microsoft.com/office/officeart/2005/8/layout/hList7#1"/>
    <dgm:cxn modelId="{E283B573-74E2-47C3-8F86-5E4B2A77E905}" type="presOf" srcId="{F02DDAB3-97CE-47C1-9C6C-DFFF990728C2}" destId="{6D6A5CCF-DAEC-4D68-A0EC-D7049254BE59}" srcOrd="1" destOrd="0" presId="urn:microsoft.com/office/officeart/2005/8/layout/hList7#1"/>
    <dgm:cxn modelId="{5DCE4379-D6B7-411E-BF64-13C45012801C}" type="presOf" srcId="{A7A3D846-68F6-4E03-8590-F2920C60E943}" destId="{9CC39A4B-3841-41B5-891B-EC98A6FCE368}" srcOrd="1" destOrd="0" presId="urn:microsoft.com/office/officeart/2005/8/layout/hList7#1"/>
    <dgm:cxn modelId="{886F9EDE-9B0A-4671-A121-4BC9C2423E55}" srcId="{8DFAE888-E975-4D63-832A-D0DBF63CFB5F}" destId="{65603D1D-0D1F-44A4-ADC2-80F0C1EAE4A2}" srcOrd="0" destOrd="0" parTransId="{F50912C2-3ABE-4B8B-B547-E5403EF431BB}" sibTransId="{050DF36D-5450-4E60-AABF-82BA7DBF3B91}"/>
    <dgm:cxn modelId="{643AD742-2BC1-4661-9EFC-672986D66C9E}" srcId="{8DFAE888-E975-4D63-832A-D0DBF63CFB5F}" destId="{A7A3D846-68F6-4E03-8590-F2920C60E943}" srcOrd="3" destOrd="0" parTransId="{CE2AC8FF-CCD5-4708-9294-6748738CC526}" sibTransId="{9FF099C7-077F-49CA-B989-B985A171924B}"/>
    <dgm:cxn modelId="{60C1528A-FFC0-4E33-B8EA-7FEC73FE180B}" type="presOf" srcId="{F02DDAB3-97CE-47C1-9C6C-DFFF990728C2}" destId="{A8C7CBD2-EFFA-43F9-922B-228777E58B94}" srcOrd="0" destOrd="0" presId="urn:microsoft.com/office/officeart/2005/8/layout/hList7#1"/>
    <dgm:cxn modelId="{B82B0071-09E2-42C5-AFC5-CD32D34D7DA3}" type="presOf" srcId="{0DA92563-56A1-47B7-BBAE-C97AA3910114}" destId="{92AE7A84-FAAE-41FC-BE4F-28063E4A06E9}" srcOrd="0" destOrd="0" presId="urn:microsoft.com/office/officeart/2005/8/layout/hList7#1"/>
    <dgm:cxn modelId="{FCC07BE3-F480-42CE-9450-AF253BD07690}" srcId="{8DFAE888-E975-4D63-832A-D0DBF63CFB5F}" destId="{0DA92563-56A1-47B7-BBAE-C97AA3910114}" srcOrd="4" destOrd="0" parTransId="{FA2E9D43-12A1-44B4-AF6E-6CE3DF5462F1}" sibTransId="{771FA515-0F5E-4187-B5E3-17EFFDF8F31F}"/>
    <dgm:cxn modelId="{D72D9686-23BA-4C73-A77B-857C10B7D417}" type="presOf" srcId="{9FF099C7-077F-49CA-B989-B985A171924B}" destId="{84A42E31-ACFB-4C55-87B8-1606E2D4BCC2}" srcOrd="0" destOrd="0" presId="urn:microsoft.com/office/officeart/2005/8/layout/hList7#1"/>
    <dgm:cxn modelId="{335F2ABF-5D5A-447A-B8A9-7EE573330B4C}" type="presOf" srcId="{0DA92563-56A1-47B7-BBAE-C97AA3910114}" destId="{68D8E196-487F-46A8-BA86-DCC0227C2F5F}" srcOrd="1" destOrd="0" presId="urn:microsoft.com/office/officeart/2005/8/layout/hList7#1"/>
    <dgm:cxn modelId="{ABF87B89-3AA3-469E-BFD1-A8FC51CD8870}" type="presOf" srcId="{7ADC5E0B-FBAF-4116-963F-D77139F8C59A}" destId="{9733960B-606B-453B-82F4-BB41BBCDFD72}" srcOrd="0" destOrd="0" presId="urn:microsoft.com/office/officeart/2005/8/layout/hList7#1"/>
    <dgm:cxn modelId="{BB700A0C-012E-48F7-864E-66CAA6FF8567}" type="presOf" srcId="{7ADC5E0B-FBAF-4116-963F-D77139F8C59A}" destId="{34E12E55-9039-41C8-B249-F2E9652E1900}" srcOrd="1" destOrd="0" presId="urn:microsoft.com/office/officeart/2005/8/layout/hList7#1"/>
    <dgm:cxn modelId="{910544F4-ECED-4892-A356-37F815015595}" type="presParOf" srcId="{B00B896A-F982-4E9B-BF20-F4077AAFCFF5}" destId="{AD28E957-FDF7-4C24-9E65-418508F51E13}" srcOrd="0" destOrd="0" presId="urn:microsoft.com/office/officeart/2005/8/layout/hList7#1"/>
    <dgm:cxn modelId="{37C7B1DA-2AC6-4BD8-851B-52C38080E1F2}" type="presParOf" srcId="{B00B896A-F982-4E9B-BF20-F4077AAFCFF5}" destId="{F52CA59D-1C42-4047-B1AE-2778570F55E7}" srcOrd="1" destOrd="0" presId="urn:microsoft.com/office/officeart/2005/8/layout/hList7#1"/>
    <dgm:cxn modelId="{7011C8E1-924D-4E18-8BE2-1A3199547C6F}" type="presParOf" srcId="{F52CA59D-1C42-4047-B1AE-2778570F55E7}" destId="{EAA24507-60A6-486E-9224-3950DC5F18A6}" srcOrd="0" destOrd="0" presId="urn:microsoft.com/office/officeart/2005/8/layout/hList7#1"/>
    <dgm:cxn modelId="{9F57DBA4-3EFC-4D9A-AF7E-EE1855091BF9}" type="presParOf" srcId="{EAA24507-60A6-486E-9224-3950DC5F18A6}" destId="{B4204CB5-ED93-4754-A701-8B2B9A0988FF}" srcOrd="0" destOrd="0" presId="urn:microsoft.com/office/officeart/2005/8/layout/hList7#1"/>
    <dgm:cxn modelId="{18DB965A-B15C-44B8-982F-28F79076528B}" type="presParOf" srcId="{EAA24507-60A6-486E-9224-3950DC5F18A6}" destId="{36690407-FD12-4005-87CC-5AF3CC31AC0F}" srcOrd="1" destOrd="0" presId="urn:microsoft.com/office/officeart/2005/8/layout/hList7#1"/>
    <dgm:cxn modelId="{23608974-7719-4A86-B8CC-D8660545CE83}" type="presParOf" srcId="{EAA24507-60A6-486E-9224-3950DC5F18A6}" destId="{D71FEF89-FF4B-4F70-A4FC-D15FCE0C9AA6}" srcOrd="2" destOrd="0" presId="urn:microsoft.com/office/officeart/2005/8/layout/hList7#1"/>
    <dgm:cxn modelId="{CFEB4758-E967-45D2-8356-6406D65DF475}" type="presParOf" srcId="{EAA24507-60A6-486E-9224-3950DC5F18A6}" destId="{47C8A0AC-69A5-47A2-809B-D468F5C9084B}" srcOrd="3" destOrd="0" presId="urn:microsoft.com/office/officeart/2005/8/layout/hList7#1"/>
    <dgm:cxn modelId="{6564F6BD-DDB2-4ED7-874D-0EEA5699F0C2}" type="presParOf" srcId="{F52CA59D-1C42-4047-B1AE-2778570F55E7}" destId="{C406D3DC-5A35-4E49-9257-B0FDBE43B303}" srcOrd="1" destOrd="0" presId="urn:microsoft.com/office/officeart/2005/8/layout/hList7#1"/>
    <dgm:cxn modelId="{268A5F0A-5964-4627-B19D-35660AB77F5A}" type="presParOf" srcId="{F52CA59D-1C42-4047-B1AE-2778570F55E7}" destId="{B311C138-F0D1-46C1-A25E-85AB8932065C}" srcOrd="2" destOrd="0" presId="urn:microsoft.com/office/officeart/2005/8/layout/hList7#1"/>
    <dgm:cxn modelId="{9A4BCD6C-70E9-44AF-BC8B-12FCB13093BC}" type="presParOf" srcId="{B311C138-F0D1-46C1-A25E-85AB8932065C}" destId="{9733960B-606B-453B-82F4-BB41BBCDFD72}" srcOrd="0" destOrd="0" presId="urn:microsoft.com/office/officeart/2005/8/layout/hList7#1"/>
    <dgm:cxn modelId="{B68468FF-A806-460A-9E76-BF307D6CD836}" type="presParOf" srcId="{B311C138-F0D1-46C1-A25E-85AB8932065C}" destId="{34E12E55-9039-41C8-B249-F2E9652E1900}" srcOrd="1" destOrd="0" presId="urn:microsoft.com/office/officeart/2005/8/layout/hList7#1"/>
    <dgm:cxn modelId="{4A6C10F7-8BA1-4EBD-A045-CBFED56E445A}" type="presParOf" srcId="{B311C138-F0D1-46C1-A25E-85AB8932065C}" destId="{909994E7-4E17-4CD7-92C7-EFE4927186B7}" srcOrd="2" destOrd="0" presId="urn:microsoft.com/office/officeart/2005/8/layout/hList7#1"/>
    <dgm:cxn modelId="{0C18B6F9-EBCE-4D61-8786-0CD221FC8AD9}" type="presParOf" srcId="{B311C138-F0D1-46C1-A25E-85AB8932065C}" destId="{0819D846-2293-4028-ACC4-353855D86F7A}" srcOrd="3" destOrd="0" presId="urn:microsoft.com/office/officeart/2005/8/layout/hList7#1"/>
    <dgm:cxn modelId="{50655CFC-12D1-49FE-B6A1-E823C3B84271}" type="presParOf" srcId="{F52CA59D-1C42-4047-B1AE-2778570F55E7}" destId="{8432DC25-ABA0-494C-8C02-6B9A299E7379}" srcOrd="3" destOrd="0" presId="urn:microsoft.com/office/officeart/2005/8/layout/hList7#1"/>
    <dgm:cxn modelId="{D44A9848-1E73-4625-9BAA-9185E5FF531F}" type="presParOf" srcId="{F52CA59D-1C42-4047-B1AE-2778570F55E7}" destId="{7CACA145-767B-4C2B-9F61-C559A73E57F9}" srcOrd="4" destOrd="0" presId="urn:microsoft.com/office/officeart/2005/8/layout/hList7#1"/>
    <dgm:cxn modelId="{AAA8554C-D1E2-43F6-AA37-54FB98808B1F}" type="presParOf" srcId="{7CACA145-767B-4C2B-9F61-C559A73E57F9}" destId="{A8C7CBD2-EFFA-43F9-922B-228777E58B94}" srcOrd="0" destOrd="0" presId="urn:microsoft.com/office/officeart/2005/8/layout/hList7#1"/>
    <dgm:cxn modelId="{BE538260-4C92-4778-87F6-88D67B1C7A84}" type="presParOf" srcId="{7CACA145-767B-4C2B-9F61-C559A73E57F9}" destId="{6D6A5CCF-DAEC-4D68-A0EC-D7049254BE59}" srcOrd="1" destOrd="0" presId="urn:microsoft.com/office/officeart/2005/8/layout/hList7#1"/>
    <dgm:cxn modelId="{8FC16CE3-95CA-4745-85F7-EDCE2F476D98}" type="presParOf" srcId="{7CACA145-767B-4C2B-9F61-C559A73E57F9}" destId="{15B25595-6511-4826-81ED-527D0524D422}" srcOrd="2" destOrd="0" presId="urn:microsoft.com/office/officeart/2005/8/layout/hList7#1"/>
    <dgm:cxn modelId="{674CB789-42A6-4296-9C08-4DC6E9AA821F}" type="presParOf" srcId="{7CACA145-767B-4C2B-9F61-C559A73E57F9}" destId="{EC87AA20-F848-4C70-90C2-40348A17DD93}" srcOrd="3" destOrd="0" presId="urn:microsoft.com/office/officeart/2005/8/layout/hList7#1"/>
    <dgm:cxn modelId="{4330AE2F-7464-4139-821D-1090F90307AA}" type="presParOf" srcId="{F52CA59D-1C42-4047-B1AE-2778570F55E7}" destId="{8B5C831A-D841-44DF-BFF8-A35977E1F2C0}" srcOrd="5" destOrd="0" presId="urn:microsoft.com/office/officeart/2005/8/layout/hList7#1"/>
    <dgm:cxn modelId="{C3221763-7AB7-4CF7-883A-6622F44C92EE}" type="presParOf" srcId="{F52CA59D-1C42-4047-B1AE-2778570F55E7}" destId="{4B56EE4B-8BF2-41B8-A4D3-26321A0AA907}" srcOrd="6" destOrd="0" presId="urn:microsoft.com/office/officeart/2005/8/layout/hList7#1"/>
    <dgm:cxn modelId="{D4308FDD-431C-48E5-BBED-7A5A92035DD4}" type="presParOf" srcId="{4B56EE4B-8BF2-41B8-A4D3-26321A0AA907}" destId="{F58FD096-7CE4-4E94-AB53-27E17477582A}" srcOrd="0" destOrd="0" presId="urn:microsoft.com/office/officeart/2005/8/layout/hList7#1"/>
    <dgm:cxn modelId="{34A8BA19-9DD0-4844-BDAD-FF84AD9C3201}" type="presParOf" srcId="{4B56EE4B-8BF2-41B8-A4D3-26321A0AA907}" destId="{9CC39A4B-3841-41B5-891B-EC98A6FCE368}" srcOrd="1" destOrd="0" presId="urn:microsoft.com/office/officeart/2005/8/layout/hList7#1"/>
    <dgm:cxn modelId="{BC6BCEA9-3BFD-4CF6-9428-7CEE6FC983AD}" type="presParOf" srcId="{4B56EE4B-8BF2-41B8-A4D3-26321A0AA907}" destId="{D093770B-D031-40EC-A15D-05F36E50F04E}" srcOrd="2" destOrd="0" presId="urn:microsoft.com/office/officeart/2005/8/layout/hList7#1"/>
    <dgm:cxn modelId="{EA0D5C87-B3CA-4A78-ACA4-7CABF3FD4F3A}" type="presParOf" srcId="{4B56EE4B-8BF2-41B8-A4D3-26321A0AA907}" destId="{9F8970A6-3DEC-4D30-81A7-935889A7DC65}" srcOrd="3" destOrd="0" presId="urn:microsoft.com/office/officeart/2005/8/layout/hList7#1"/>
    <dgm:cxn modelId="{757BA9D6-084F-44CC-B8EC-486912185267}" type="presParOf" srcId="{F52CA59D-1C42-4047-B1AE-2778570F55E7}" destId="{84A42E31-ACFB-4C55-87B8-1606E2D4BCC2}" srcOrd="7" destOrd="0" presId="urn:microsoft.com/office/officeart/2005/8/layout/hList7#1"/>
    <dgm:cxn modelId="{6E1F6700-A599-4678-A364-2DE3B36D02E9}" type="presParOf" srcId="{F52CA59D-1C42-4047-B1AE-2778570F55E7}" destId="{DCCE22AF-A573-46FF-87D3-FFA69368A16F}" srcOrd="8" destOrd="0" presId="urn:microsoft.com/office/officeart/2005/8/layout/hList7#1"/>
    <dgm:cxn modelId="{0A76BB15-AACD-4A13-A37B-A4487B37972E}" type="presParOf" srcId="{DCCE22AF-A573-46FF-87D3-FFA69368A16F}" destId="{92AE7A84-FAAE-41FC-BE4F-28063E4A06E9}" srcOrd="0" destOrd="0" presId="urn:microsoft.com/office/officeart/2005/8/layout/hList7#1"/>
    <dgm:cxn modelId="{8D9E015C-92B3-479C-8875-E88511A8345B}" type="presParOf" srcId="{DCCE22AF-A573-46FF-87D3-FFA69368A16F}" destId="{68D8E196-487F-46A8-BA86-DCC0227C2F5F}" srcOrd="1" destOrd="0" presId="urn:microsoft.com/office/officeart/2005/8/layout/hList7#1"/>
    <dgm:cxn modelId="{22C2C0D9-7CA8-4555-B219-BD871B96A371}" type="presParOf" srcId="{DCCE22AF-A573-46FF-87D3-FFA69368A16F}" destId="{C7B07151-D6EB-4952-9978-C3738E65486D}" srcOrd="2" destOrd="0" presId="urn:microsoft.com/office/officeart/2005/8/layout/hList7#1"/>
    <dgm:cxn modelId="{AB9C4059-26FF-4BDA-A772-5D1DF08E607F}" type="presParOf" srcId="{DCCE22AF-A573-46FF-87D3-FFA69368A16F}" destId="{08E2154B-D114-4E2B-A7A4-C26BFF9B7A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66A83F-C0C1-4037-8EB0-B55EFFA13CC2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9036B9-6DFF-4A1C-A8BC-D21C78891422}">
      <dgm:prSet phldrT="[Текст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endParaRPr lang="ru-RU" dirty="0"/>
        </a:p>
      </dgm:t>
    </dgm:pt>
    <dgm:pt modelId="{7688E1B6-33D0-4950-8181-F436C2FBAA9E}" type="parTrans" cxnId="{3EA10731-3482-4976-81DC-5E950D125375}">
      <dgm:prSet/>
      <dgm:spPr/>
      <dgm:t>
        <a:bodyPr/>
        <a:lstStyle/>
        <a:p>
          <a:endParaRPr lang="ru-RU"/>
        </a:p>
      </dgm:t>
    </dgm:pt>
    <dgm:pt modelId="{4EA9445F-5DF0-47E9-AC92-72F5862EA9E5}" type="sibTrans" cxnId="{3EA10731-3482-4976-81DC-5E950D125375}">
      <dgm:prSet/>
      <dgm:spPr/>
      <dgm:t>
        <a:bodyPr/>
        <a:lstStyle/>
        <a:p>
          <a:endParaRPr lang="ru-RU"/>
        </a:p>
      </dgm:t>
    </dgm:pt>
    <dgm:pt modelId="{4BC8439C-F453-4D44-9C82-EE7AFAD30821}">
      <dgm:prSet phldrT="[Текст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endParaRPr lang="ru-RU" dirty="0"/>
        </a:p>
      </dgm:t>
    </dgm:pt>
    <dgm:pt modelId="{17237E4D-333E-40D2-903D-ABD899FF10EF}" type="parTrans" cxnId="{27E05478-8739-4DED-93D7-CC4F7E817AE2}">
      <dgm:prSet/>
      <dgm:spPr/>
      <dgm:t>
        <a:bodyPr/>
        <a:lstStyle/>
        <a:p>
          <a:endParaRPr lang="ru-RU"/>
        </a:p>
      </dgm:t>
    </dgm:pt>
    <dgm:pt modelId="{36EB85D1-CBCE-42BE-9E6F-6EE55BF55943}" type="sibTrans" cxnId="{27E05478-8739-4DED-93D7-CC4F7E817AE2}">
      <dgm:prSet/>
      <dgm:spPr/>
      <dgm:t>
        <a:bodyPr/>
        <a:lstStyle/>
        <a:p>
          <a:endParaRPr lang="ru-RU"/>
        </a:p>
      </dgm:t>
    </dgm:pt>
    <dgm:pt modelId="{847D9554-C38A-41CC-8499-F931E787A76D}">
      <dgm:prSet phldrT="[Текст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endParaRPr lang="ru-RU" dirty="0"/>
        </a:p>
      </dgm:t>
    </dgm:pt>
    <dgm:pt modelId="{A9E8D526-FA24-406C-A1C3-0ECF5DA6421D}" type="parTrans" cxnId="{16379AC4-4BD9-4BE1-BC95-A0FE4E980BE4}">
      <dgm:prSet/>
      <dgm:spPr/>
      <dgm:t>
        <a:bodyPr/>
        <a:lstStyle/>
        <a:p>
          <a:endParaRPr lang="ru-RU"/>
        </a:p>
      </dgm:t>
    </dgm:pt>
    <dgm:pt modelId="{3D31BF4A-2182-40E5-A1CF-01A718EE7D35}" type="sibTrans" cxnId="{16379AC4-4BD9-4BE1-BC95-A0FE4E980BE4}">
      <dgm:prSet/>
      <dgm:spPr/>
      <dgm:t>
        <a:bodyPr/>
        <a:lstStyle/>
        <a:p>
          <a:endParaRPr lang="ru-RU"/>
        </a:p>
      </dgm:t>
    </dgm:pt>
    <dgm:pt modelId="{06C07303-C890-48D7-9F22-008973E6BA89}">
      <dgm:prSet phldrT="[Текст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ru-RU" dirty="0" smtClean="0"/>
            <a:t>тест</a:t>
          </a:r>
          <a:endParaRPr lang="ru-RU" dirty="0"/>
        </a:p>
      </dgm:t>
    </dgm:pt>
    <dgm:pt modelId="{9ACDD6B6-0EE7-4485-B9DE-712E532B1DA5}" type="parTrans" cxnId="{C2DA5ED8-862D-4346-A796-C9DC1E462490}">
      <dgm:prSet/>
      <dgm:spPr/>
      <dgm:t>
        <a:bodyPr/>
        <a:lstStyle/>
        <a:p>
          <a:endParaRPr lang="ru-RU"/>
        </a:p>
      </dgm:t>
    </dgm:pt>
    <dgm:pt modelId="{2AA4F9CD-4C0F-4B17-891B-4F28B3C4334C}" type="sibTrans" cxnId="{C2DA5ED8-862D-4346-A796-C9DC1E462490}">
      <dgm:prSet/>
      <dgm:spPr/>
      <dgm:t>
        <a:bodyPr/>
        <a:lstStyle/>
        <a:p>
          <a:endParaRPr lang="ru-RU"/>
        </a:p>
      </dgm:t>
    </dgm:pt>
    <dgm:pt modelId="{98DD3B9F-7849-4A21-8753-124A9A840CCB}">
      <dgm:prSet phldrT="[Текст]" phldr="1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endParaRPr lang="ru-RU" dirty="0"/>
        </a:p>
      </dgm:t>
    </dgm:pt>
    <dgm:pt modelId="{E65E736F-740E-4FA7-9B97-EC7E76A89203}" type="parTrans" cxnId="{BE5CDAAA-645B-444D-9B16-FBA8F38F92A0}">
      <dgm:prSet/>
      <dgm:spPr/>
      <dgm:t>
        <a:bodyPr/>
        <a:lstStyle/>
        <a:p>
          <a:endParaRPr lang="ru-RU"/>
        </a:p>
      </dgm:t>
    </dgm:pt>
    <dgm:pt modelId="{1141D04A-C3F7-4799-8F0F-31FE859FD999}" type="sibTrans" cxnId="{BE5CDAAA-645B-444D-9B16-FBA8F38F92A0}">
      <dgm:prSet/>
      <dgm:spPr/>
      <dgm:t>
        <a:bodyPr/>
        <a:lstStyle/>
        <a:p>
          <a:endParaRPr lang="ru-RU"/>
        </a:p>
      </dgm:t>
    </dgm:pt>
    <dgm:pt modelId="{7BEF9C75-DF96-4486-A2DC-86B5B20D7D1C}" type="pres">
      <dgm:prSet presAssocID="{4366A83F-C0C1-4037-8EB0-B55EFFA13CC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0B07EF-6FA1-4433-9B0F-3CFA22B7FFBD}" type="pres">
      <dgm:prSet presAssocID="{339036B9-6DFF-4A1C-A8BC-D21C7889142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58221-5A39-4B50-88FC-D18EA7EF3009}" type="pres">
      <dgm:prSet presAssocID="{4EA9445F-5DF0-47E9-AC92-72F5862EA9E5}" presName="sibTrans" presStyleCnt="0"/>
      <dgm:spPr/>
    </dgm:pt>
    <dgm:pt modelId="{C9C44C50-B36C-4EFC-BA79-F0D87E83797D}" type="pres">
      <dgm:prSet presAssocID="{4BC8439C-F453-4D44-9C82-EE7AFAD3082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D4D18-F09F-4B67-A063-A26DFDFC5F28}" type="pres">
      <dgm:prSet presAssocID="{36EB85D1-CBCE-42BE-9E6F-6EE55BF55943}" presName="sibTrans" presStyleCnt="0"/>
      <dgm:spPr/>
    </dgm:pt>
    <dgm:pt modelId="{0770E77D-6BFA-4244-B63D-C68892FE47A2}" type="pres">
      <dgm:prSet presAssocID="{847D9554-C38A-41CC-8499-F931E787A76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50910C-8ADF-4DEB-B50D-CF306BF61A92}" type="pres">
      <dgm:prSet presAssocID="{3D31BF4A-2182-40E5-A1CF-01A718EE7D35}" presName="sibTrans" presStyleCnt="0"/>
      <dgm:spPr/>
    </dgm:pt>
    <dgm:pt modelId="{D557BD7F-D37F-467F-A52D-A62078AE59AB}" type="pres">
      <dgm:prSet presAssocID="{06C07303-C890-48D7-9F22-008973E6BA8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9A068-DE9B-4B16-A26C-FF8DE8EB7E23}" type="pres">
      <dgm:prSet presAssocID="{2AA4F9CD-4C0F-4B17-891B-4F28B3C4334C}" presName="sibTrans" presStyleCnt="0"/>
      <dgm:spPr/>
    </dgm:pt>
    <dgm:pt modelId="{D67E6191-B858-4714-9231-94960D044A73}" type="pres">
      <dgm:prSet presAssocID="{98DD3B9F-7849-4A21-8753-124A9A840CC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AB57-5113-42D4-AB8D-C747D9D5DFAC}" type="presOf" srcId="{4366A83F-C0C1-4037-8EB0-B55EFFA13CC2}" destId="{7BEF9C75-DF96-4486-A2DC-86B5B20D7D1C}" srcOrd="0" destOrd="0" presId="urn:microsoft.com/office/officeart/2005/8/layout/default#1"/>
    <dgm:cxn modelId="{E4D81D79-D055-4D82-A4EC-C306F7C8071F}" type="presOf" srcId="{98DD3B9F-7849-4A21-8753-124A9A840CCB}" destId="{D67E6191-B858-4714-9231-94960D044A73}" srcOrd="0" destOrd="0" presId="urn:microsoft.com/office/officeart/2005/8/layout/default#1"/>
    <dgm:cxn modelId="{EF3034BD-BDD7-4F61-8D61-708033C9BC43}" type="presOf" srcId="{339036B9-6DFF-4A1C-A8BC-D21C78891422}" destId="{8A0B07EF-6FA1-4433-9B0F-3CFA22B7FFBD}" srcOrd="0" destOrd="0" presId="urn:microsoft.com/office/officeart/2005/8/layout/default#1"/>
    <dgm:cxn modelId="{8F240B46-329F-4CCC-B041-38945BEBB1CA}" type="presOf" srcId="{06C07303-C890-48D7-9F22-008973E6BA89}" destId="{D557BD7F-D37F-467F-A52D-A62078AE59AB}" srcOrd="0" destOrd="0" presId="urn:microsoft.com/office/officeart/2005/8/layout/default#1"/>
    <dgm:cxn modelId="{78BEF593-E320-4CB4-8C8A-2826A029A8F8}" type="presOf" srcId="{847D9554-C38A-41CC-8499-F931E787A76D}" destId="{0770E77D-6BFA-4244-B63D-C68892FE47A2}" srcOrd="0" destOrd="0" presId="urn:microsoft.com/office/officeart/2005/8/layout/default#1"/>
    <dgm:cxn modelId="{27E05478-8739-4DED-93D7-CC4F7E817AE2}" srcId="{4366A83F-C0C1-4037-8EB0-B55EFFA13CC2}" destId="{4BC8439C-F453-4D44-9C82-EE7AFAD30821}" srcOrd="1" destOrd="0" parTransId="{17237E4D-333E-40D2-903D-ABD899FF10EF}" sibTransId="{36EB85D1-CBCE-42BE-9E6F-6EE55BF55943}"/>
    <dgm:cxn modelId="{F15C743D-E2F1-4EB7-9522-A0A7298C2642}" type="presOf" srcId="{4BC8439C-F453-4D44-9C82-EE7AFAD30821}" destId="{C9C44C50-B36C-4EFC-BA79-F0D87E83797D}" srcOrd="0" destOrd="0" presId="urn:microsoft.com/office/officeart/2005/8/layout/default#1"/>
    <dgm:cxn modelId="{C2DA5ED8-862D-4346-A796-C9DC1E462490}" srcId="{4366A83F-C0C1-4037-8EB0-B55EFFA13CC2}" destId="{06C07303-C890-48D7-9F22-008973E6BA89}" srcOrd="3" destOrd="0" parTransId="{9ACDD6B6-0EE7-4485-B9DE-712E532B1DA5}" sibTransId="{2AA4F9CD-4C0F-4B17-891B-4F28B3C4334C}"/>
    <dgm:cxn modelId="{3EA10731-3482-4976-81DC-5E950D125375}" srcId="{4366A83F-C0C1-4037-8EB0-B55EFFA13CC2}" destId="{339036B9-6DFF-4A1C-A8BC-D21C78891422}" srcOrd="0" destOrd="0" parTransId="{7688E1B6-33D0-4950-8181-F436C2FBAA9E}" sibTransId="{4EA9445F-5DF0-47E9-AC92-72F5862EA9E5}"/>
    <dgm:cxn modelId="{BE5CDAAA-645B-444D-9B16-FBA8F38F92A0}" srcId="{4366A83F-C0C1-4037-8EB0-B55EFFA13CC2}" destId="{98DD3B9F-7849-4A21-8753-124A9A840CCB}" srcOrd="4" destOrd="0" parTransId="{E65E736F-740E-4FA7-9B97-EC7E76A89203}" sibTransId="{1141D04A-C3F7-4799-8F0F-31FE859FD999}"/>
    <dgm:cxn modelId="{16379AC4-4BD9-4BE1-BC95-A0FE4E980BE4}" srcId="{4366A83F-C0C1-4037-8EB0-B55EFFA13CC2}" destId="{847D9554-C38A-41CC-8499-F931E787A76D}" srcOrd="2" destOrd="0" parTransId="{A9E8D526-FA24-406C-A1C3-0ECF5DA6421D}" sibTransId="{3D31BF4A-2182-40E5-A1CF-01A718EE7D35}"/>
    <dgm:cxn modelId="{9FFFA48C-1EBE-49D6-99F8-46DF17E80C4E}" type="presParOf" srcId="{7BEF9C75-DF96-4486-A2DC-86B5B20D7D1C}" destId="{8A0B07EF-6FA1-4433-9B0F-3CFA22B7FFBD}" srcOrd="0" destOrd="0" presId="urn:microsoft.com/office/officeart/2005/8/layout/default#1"/>
    <dgm:cxn modelId="{C84A4649-4961-4CC6-81B0-2A6C521AA053}" type="presParOf" srcId="{7BEF9C75-DF96-4486-A2DC-86B5B20D7D1C}" destId="{0D958221-5A39-4B50-88FC-D18EA7EF3009}" srcOrd="1" destOrd="0" presId="urn:microsoft.com/office/officeart/2005/8/layout/default#1"/>
    <dgm:cxn modelId="{65B88110-BEE4-4C64-BB56-CCCAF275F3ED}" type="presParOf" srcId="{7BEF9C75-DF96-4486-A2DC-86B5B20D7D1C}" destId="{C9C44C50-B36C-4EFC-BA79-F0D87E83797D}" srcOrd="2" destOrd="0" presId="urn:microsoft.com/office/officeart/2005/8/layout/default#1"/>
    <dgm:cxn modelId="{8AACE709-65EE-4812-8E4D-64AE8C2D0CCF}" type="presParOf" srcId="{7BEF9C75-DF96-4486-A2DC-86B5B20D7D1C}" destId="{B44D4D18-F09F-4B67-A063-A26DFDFC5F28}" srcOrd="3" destOrd="0" presId="urn:microsoft.com/office/officeart/2005/8/layout/default#1"/>
    <dgm:cxn modelId="{48E785F3-07C6-49C2-A9E9-DE444EAFCB69}" type="presParOf" srcId="{7BEF9C75-DF96-4486-A2DC-86B5B20D7D1C}" destId="{0770E77D-6BFA-4244-B63D-C68892FE47A2}" srcOrd="4" destOrd="0" presId="urn:microsoft.com/office/officeart/2005/8/layout/default#1"/>
    <dgm:cxn modelId="{55E4977F-08E2-40BC-8ECB-2565FE599125}" type="presParOf" srcId="{7BEF9C75-DF96-4486-A2DC-86B5B20D7D1C}" destId="{F250910C-8ADF-4DEB-B50D-CF306BF61A92}" srcOrd="5" destOrd="0" presId="urn:microsoft.com/office/officeart/2005/8/layout/default#1"/>
    <dgm:cxn modelId="{92F0414B-2020-4F4B-BD46-6CB5214CD52E}" type="presParOf" srcId="{7BEF9C75-DF96-4486-A2DC-86B5B20D7D1C}" destId="{D557BD7F-D37F-467F-A52D-A62078AE59AB}" srcOrd="6" destOrd="0" presId="urn:microsoft.com/office/officeart/2005/8/layout/default#1"/>
    <dgm:cxn modelId="{A5C48BD6-8595-4E20-8A2E-A4188E215BED}" type="presParOf" srcId="{7BEF9C75-DF96-4486-A2DC-86B5B20D7D1C}" destId="{CE79A068-DE9B-4B16-A26C-FF8DE8EB7E23}" srcOrd="7" destOrd="0" presId="urn:microsoft.com/office/officeart/2005/8/layout/default#1"/>
    <dgm:cxn modelId="{8D8536A5-3836-4F41-9365-1B5F97E28B4B}" type="presParOf" srcId="{7BEF9C75-DF96-4486-A2DC-86B5B20D7D1C}" destId="{D67E6191-B858-4714-9231-94960D044A73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204CB5-ED93-4754-A701-8B2B9A0988FF}">
      <dsp:nvSpPr>
        <dsp:cNvPr id="0" name=""/>
        <dsp:cNvSpPr/>
      </dsp:nvSpPr>
      <dsp:spPr>
        <a:xfrm>
          <a:off x="0" y="0"/>
          <a:ext cx="2060339" cy="2833255"/>
        </a:xfrm>
        <a:prstGeom prst="roundRect">
          <a:avLst>
            <a:gd name="adj" fmla="val 10000"/>
          </a:avLst>
        </a:prstGeom>
        <a:solidFill>
          <a:srgbClr val="FF871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Интеграция            с другими видами транспорта</a:t>
          </a:r>
          <a:endParaRPr lang="ru-RU" sz="1800" kern="1200" dirty="0"/>
        </a:p>
      </dsp:txBody>
      <dsp:txXfrm>
        <a:off x="0" y="1133302"/>
        <a:ext cx="2060339" cy="1133302"/>
      </dsp:txXfrm>
    </dsp:sp>
    <dsp:sp modelId="{47C8A0AC-69A5-47A2-809B-D468F5C9084B}">
      <dsp:nvSpPr>
        <dsp:cNvPr id="0" name=""/>
        <dsp:cNvSpPr/>
      </dsp:nvSpPr>
      <dsp:spPr>
        <a:xfrm>
          <a:off x="558432" y="169995"/>
          <a:ext cx="943473" cy="94347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33960B-606B-453B-82F4-BB41BBCDFD72}">
      <dsp:nvSpPr>
        <dsp:cNvPr id="0" name=""/>
        <dsp:cNvSpPr/>
      </dsp:nvSpPr>
      <dsp:spPr>
        <a:xfrm>
          <a:off x="2168321" y="0"/>
          <a:ext cx="2060339" cy="2833255"/>
        </a:xfrm>
        <a:prstGeom prst="roundRect">
          <a:avLst>
            <a:gd name="adj" fmla="val 10000"/>
          </a:avLst>
        </a:prstGeom>
        <a:solidFill>
          <a:srgbClr val="FF871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Автоматизация процессов</a:t>
          </a:r>
          <a:endParaRPr lang="ru-RU" sz="1800" kern="1200" dirty="0"/>
        </a:p>
      </dsp:txBody>
      <dsp:txXfrm>
        <a:off x="2168321" y="1133302"/>
        <a:ext cx="2060339" cy="1133302"/>
      </dsp:txXfrm>
    </dsp:sp>
    <dsp:sp modelId="{0819D846-2293-4028-ACC4-353855D86F7A}">
      <dsp:nvSpPr>
        <dsp:cNvPr id="0" name=""/>
        <dsp:cNvSpPr/>
      </dsp:nvSpPr>
      <dsp:spPr>
        <a:xfrm>
          <a:off x="2680582" y="169995"/>
          <a:ext cx="943473" cy="94347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7CBD2-EFFA-43F9-922B-228777E58B94}">
      <dsp:nvSpPr>
        <dsp:cNvPr id="0" name=""/>
        <dsp:cNvSpPr/>
      </dsp:nvSpPr>
      <dsp:spPr>
        <a:xfrm>
          <a:off x="4244299" y="0"/>
          <a:ext cx="2060339" cy="2833255"/>
        </a:xfrm>
        <a:prstGeom prst="roundRect">
          <a:avLst>
            <a:gd name="adj" fmla="val 10000"/>
          </a:avLst>
        </a:prstGeom>
        <a:solidFill>
          <a:srgbClr val="FF871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Адаптивные системы управления</a:t>
          </a:r>
          <a:endParaRPr lang="ru-RU" sz="1800" kern="1200" dirty="0"/>
        </a:p>
      </dsp:txBody>
      <dsp:txXfrm>
        <a:off x="4244299" y="1133302"/>
        <a:ext cx="2060339" cy="1133302"/>
      </dsp:txXfrm>
    </dsp:sp>
    <dsp:sp modelId="{EC87AA20-F848-4C70-90C2-40348A17DD93}">
      <dsp:nvSpPr>
        <dsp:cNvPr id="0" name=""/>
        <dsp:cNvSpPr/>
      </dsp:nvSpPr>
      <dsp:spPr>
        <a:xfrm>
          <a:off x="4802732" y="169995"/>
          <a:ext cx="943473" cy="94347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8FD096-7CE4-4E94-AB53-27E17477582A}">
      <dsp:nvSpPr>
        <dsp:cNvPr id="0" name=""/>
        <dsp:cNvSpPr/>
      </dsp:nvSpPr>
      <dsp:spPr>
        <a:xfrm>
          <a:off x="6366448" y="0"/>
          <a:ext cx="2060339" cy="2833255"/>
        </a:xfrm>
        <a:prstGeom prst="roundRect">
          <a:avLst>
            <a:gd name="adj" fmla="val 10000"/>
          </a:avLst>
        </a:prstGeom>
        <a:solidFill>
          <a:srgbClr val="FF871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altLang="ru-RU" sz="1800" kern="1200" dirty="0" smtClean="0">
              <a:ea typeface="Arial" panose="020B0604020202020204" pitchFamily="34" charset="0"/>
            </a:rPr>
            <a:t>Данные                  и аналитика</a:t>
          </a:r>
          <a:endParaRPr lang="ru-RU" sz="1800" kern="1200" dirty="0"/>
        </a:p>
      </dsp:txBody>
      <dsp:txXfrm>
        <a:off x="6366448" y="1133302"/>
        <a:ext cx="2060339" cy="1133302"/>
      </dsp:txXfrm>
    </dsp:sp>
    <dsp:sp modelId="{9F8970A6-3DEC-4D30-81A7-935889A7DC65}">
      <dsp:nvSpPr>
        <dsp:cNvPr id="0" name=""/>
        <dsp:cNvSpPr/>
      </dsp:nvSpPr>
      <dsp:spPr>
        <a:xfrm>
          <a:off x="6924881" y="169995"/>
          <a:ext cx="943473" cy="94347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E7A84-FAAE-41FC-BE4F-28063E4A06E9}">
      <dsp:nvSpPr>
        <dsp:cNvPr id="0" name=""/>
        <dsp:cNvSpPr/>
      </dsp:nvSpPr>
      <dsp:spPr>
        <a:xfrm>
          <a:off x="8488598" y="0"/>
          <a:ext cx="2060339" cy="2833255"/>
        </a:xfrm>
        <a:prstGeom prst="roundRect">
          <a:avLst>
            <a:gd name="adj" fmla="val 10000"/>
          </a:avLst>
        </a:prstGeom>
        <a:solidFill>
          <a:srgbClr val="FF871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altLang="ru-RU" sz="1800" kern="1200" dirty="0" smtClean="0">
              <a:ea typeface="Arial" panose="020B0604020202020204" pitchFamily="34" charset="0"/>
            </a:rPr>
            <a:t>Обучение </a:t>
          </a:r>
          <a:br>
            <a:rPr kumimoji="0" lang="ru-RU" altLang="ru-RU" sz="1800" kern="1200" dirty="0" smtClean="0">
              <a:ea typeface="Arial" panose="020B0604020202020204" pitchFamily="34" charset="0"/>
            </a:rPr>
          </a:br>
          <a:r>
            <a:rPr kumimoji="0" lang="ru-RU" altLang="ru-RU" sz="1800" kern="1200" dirty="0" smtClean="0">
              <a:ea typeface="Arial" panose="020B0604020202020204" pitchFamily="34" charset="0"/>
            </a:rPr>
            <a:t>и подготовка кадров</a:t>
          </a:r>
          <a:endParaRPr lang="ru-RU" sz="1800" kern="1200" dirty="0"/>
        </a:p>
      </dsp:txBody>
      <dsp:txXfrm>
        <a:off x="8488598" y="1133302"/>
        <a:ext cx="2060339" cy="1133302"/>
      </dsp:txXfrm>
    </dsp:sp>
    <dsp:sp modelId="{08E2154B-D114-4E2B-A7A4-C26BFF9B7A97}">
      <dsp:nvSpPr>
        <dsp:cNvPr id="0" name=""/>
        <dsp:cNvSpPr/>
      </dsp:nvSpPr>
      <dsp:spPr>
        <a:xfrm>
          <a:off x="9047031" y="169995"/>
          <a:ext cx="943473" cy="94347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28E957-FDF7-4C24-9E65-418508F51E13}">
      <dsp:nvSpPr>
        <dsp:cNvPr id="0" name=""/>
        <dsp:cNvSpPr/>
      </dsp:nvSpPr>
      <dsp:spPr>
        <a:xfrm>
          <a:off x="421957" y="2266604"/>
          <a:ext cx="9705022" cy="42498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0B07EF-6FA1-4433-9B0F-3CFA22B7FFBD}">
      <dsp:nvSpPr>
        <dsp:cNvPr id="0" name=""/>
        <dsp:cNvSpPr/>
      </dsp:nvSpPr>
      <dsp:spPr>
        <a:xfrm>
          <a:off x="0" y="131567"/>
          <a:ext cx="2730191" cy="163811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0" y="131567"/>
        <a:ext cx="2730191" cy="1638115"/>
      </dsp:txXfrm>
    </dsp:sp>
    <dsp:sp modelId="{C9C44C50-B36C-4EFC-BA79-F0D87E83797D}">
      <dsp:nvSpPr>
        <dsp:cNvPr id="0" name=""/>
        <dsp:cNvSpPr/>
      </dsp:nvSpPr>
      <dsp:spPr>
        <a:xfrm>
          <a:off x="3003211" y="131567"/>
          <a:ext cx="2730191" cy="163811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003211" y="131567"/>
        <a:ext cx="2730191" cy="1638115"/>
      </dsp:txXfrm>
    </dsp:sp>
    <dsp:sp modelId="{0770E77D-6BFA-4244-B63D-C68892FE47A2}">
      <dsp:nvSpPr>
        <dsp:cNvPr id="0" name=""/>
        <dsp:cNvSpPr/>
      </dsp:nvSpPr>
      <dsp:spPr>
        <a:xfrm>
          <a:off x="6006422" y="131567"/>
          <a:ext cx="2730191" cy="163811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6006422" y="131567"/>
        <a:ext cx="2730191" cy="1638115"/>
      </dsp:txXfrm>
    </dsp:sp>
    <dsp:sp modelId="{D557BD7F-D37F-467F-A52D-A62078AE59AB}">
      <dsp:nvSpPr>
        <dsp:cNvPr id="0" name=""/>
        <dsp:cNvSpPr/>
      </dsp:nvSpPr>
      <dsp:spPr>
        <a:xfrm>
          <a:off x="1501605" y="2042701"/>
          <a:ext cx="2730191" cy="163811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тест</a:t>
          </a:r>
          <a:endParaRPr lang="ru-RU" sz="6500" kern="1200" dirty="0"/>
        </a:p>
      </dsp:txBody>
      <dsp:txXfrm>
        <a:off x="1501605" y="2042701"/>
        <a:ext cx="2730191" cy="1638115"/>
      </dsp:txXfrm>
    </dsp:sp>
    <dsp:sp modelId="{D67E6191-B858-4714-9231-94960D044A73}">
      <dsp:nvSpPr>
        <dsp:cNvPr id="0" name=""/>
        <dsp:cNvSpPr/>
      </dsp:nvSpPr>
      <dsp:spPr>
        <a:xfrm>
          <a:off x="4504816" y="2042701"/>
          <a:ext cx="2730191" cy="163811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300" kern="1200" dirty="0"/>
        </a:p>
      </dsp:txBody>
      <dsp:txXfrm>
        <a:off x="4504816" y="2042701"/>
        <a:ext cx="2730191" cy="16381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69D5BA9B-CD48-01EC-643C-DF1CE9089F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072EBBE-9C23-8482-91C4-930FD22F1B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1213A-5F56-D140-8BC4-443CF20C6D49}" type="datetimeFigureOut">
              <a:rPr lang="ru-RU" smtClean="0"/>
              <a:pPr/>
              <a:t>28.02.2025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C88A1D9-CE27-890E-CC8E-0BDD6FEE8F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D632849-5A60-8DB7-751B-B5FE010DF8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091FD-2826-8540-9F71-44EEAF58F6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656025"/>
      </p:ext>
    </p:extLst>
  </p:cSld>
  <p:clrMap bg1="lt1" tx1="dk1" bg2="lt2" tx2="dk2" accent1="accent1" accent2="accent2" accent3="accent3" accent4="accent4" accent5="accent5" accent6="accent6" hlink="hlink" folHlink="folHlink"/>
  <p:hf hdr="0" dt="0"/>
  <p:extLst mod="1">
    <p:ext uri="{56416CCD-93CA-4268-BC5B-53C4BB910035}">
      <p15:sldGuideLst xmlns=""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F2A7A-EF65-424F-B017-6175C254DC92}" type="datetimeFigureOut">
              <a:rPr lang="ru-RU" smtClean="0"/>
              <a:pPr/>
              <a:t>28.02.2025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B9860-BD60-D744-84C1-C071B5E7E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362184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B9860-BD60-D744-84C1-C071B5E7E24D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2026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rzd/pbl/9acb59eb-b82b-11ed-9ff8-005056b7ac52" TargetMode="External"/><Relationship Id="rId7" Type="http://schemas.openxmlformats.org/officeDocument/2006/relationships/image" Target="../media/image4.emf"/><Relationship Id="rId2" Type="http://schemas.openxmlformats.org/officeDocument/2006/relationships/hyperlink" Target="https://disk.yandex.ru/i/DhrkV89IlBNBPQ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hyperlink" Target="https://disk.rzd/pbl/6b402a77-b82b-11ed-9ff8-005056b7ac52" TargetMode="External"/><Relationship Id="rId4" Type="http://schemas.openxmlformats.org/officeDocument/2006/relationships/hyperlink" Target="https://disk.yandex.ru/d/hMhjkj-k1zf_zg" TargetMode="Externa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7.emf"/><Relationship Id="rId7" Type="http://schemas.openxmlformats.org/officeDocument/2006/relationships/hyperlink" Target="https://disk.rzd/pbl/c91bcf59-b82b-11ed-9ff8-005056b7ac52" TargetMode="External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disk.yandex.ru/d/km4jdmdNJ2ZPKg" TargetMode="External"/><Relationship Id="rId5" Type="http://schemas.openxmlformats.org/officeDocument/2006/relationships/hyperlink" Target="https://company.rzd.ru/ru/9403/page/103290?id=18515" TargetMode="External"/><Relationship Id="rId4" Type="http://schemas.openxmlformats.org/officeDocument/2006/relationships/hyperlink" Target="https://company.rzd.ru/ru/9403/page/103290?id=10398" TargetMode="Externa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hyperlink" Target="https://qr-online.ru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93A841A-DB23-A362-B496-85DDD1C1D359}"/>
              </a:ext>
            </a:extLst>
          </p:cNvPr>
          <p:cNvSpPr txBox="1"/>
          <p:nvPr userDrawn="1"/>
        </p:nvSpPr>
        <p:spPr>
          <a:xfrm>
            <a:off x="768836" y="312103"/>
            <a:ext cx="9683263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rPr>
              <a:t>/ СОДЕРЖАНИЕ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FA230C3-6A98-7025-7EF6-15E2AE872636}"/>
              </a:ext>
            </a:extLst>
          </p:cNvPr>
          <p:cNvSpPr/>
          <p:nvPr userDrawn="1"/>
        </p:nvSpPr>
        <p:spPr>
          <a:xfrm>
            <a:off x="1056011" y="3429000"/>
            <a:ext cx="1387784" cy="1577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ED8CEE4-C68F-B13C-57D6-A9A25E4D356F}"/>
              </a:ext>
            </a:extLst>
          </p:cNvPr>
          <p:cNvSpPr txBox="1"/>
          <p:nvPr userDrawn="1"/>
        </p:nvSpPr>
        <p:spPr>
          <a:xfrm>
            <a:off x="1056000" y="2694383"/>
            <a:ext cx="1387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2–32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9533A2B-6998-91C5-7B61-80587027BDD6}"/>
              </a:ext>
            </a:extLst>
          </p:cNvPr>
          <p:cNvSpPr txBox="1"/>
          <p:nvPr userDrawn="1"/>
        </p:nvSpPr>
        <p:spPr>
          <a:xfrm>
            <a:off x="944746" y="3894344"/>
            <a:ext cx="161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ДЛЯ ВСЕХ ЦЕЛЕВЫХ АУДИТОРИЙ</a:t>
            </a:r>
            <a:endParaRPr lang="ru-RU" sz="12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3CEA350-F4D9-0489-8859-FB853EBC1D90}"/>
              </a:ext>
            </a:extLst>
          </p:cNvPr>
          <p:cNvSpPr txBox="1"/>
          <p:nvPr userDrawn="1"/>
        </p:nvSpPr>
        <p:spPr>
          <a:xfrm>
            <a:off x="5330453" y="1445618"/>
            <a:ext cx="14899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kern="1200" spc="6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СЛАЙДЫ</a:t>
            </a:r>
            <a:endParaRPr lang="ru-RU" sz="1500" spc="600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27566ED1-67B1-20D4-3DD3-F7F09DFD07A1}"/>
              </a:ext>
            </a:extLst>
          </p:cNvPr>
          <p:cNvCxnSpPr>
            <a:cxnSpLocks/>
          </p:cNvCxnSpPr>
          <p:nvPr userDrawn="1"/>
        </p:nvCxnSpPr>
        <p:spPr>
          <a:xfrm>
            <a:off x="866827" y="1869513"/>
            <a:ext cx="104652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F2D2499C-ED9D-64BC-A139-0C5F27D73D89}"/>
              </a:ext>
            </a:extLst>
          </p:cNvPr>
          <p:cNvCxnSpPr/>
          <p:nvPr userDrawn="1"/>
        </p:nvCxnSpPr>
        <p:spPr>
          <a:xfrm>
            <a:off x="866827" y="2171330"/>
            <a:ext cx="0" cy="4245346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456F9D5E-A043-94B9-4179-6CDA556B9EDC}"/>
              </a:ext>
            </a:extLst>
          </p:cNvPr>
          <p:cNvCxnSpPr/>
          <p:nvPr userDrawn="1"/>
        </p:nvCxnSpPr>
        <p:spPr>
          <a:xfrm>
            <a:off x="2603029" y="2171330"/>
            <a:ext cx="0" cy="4245346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B7B8192C-2A9E-9F36-E61C-4C6395197998}"/>
              </a:ext>
            </a:extLst>
          </p:cNvPr>
          <p:cNvCxnSpPr/>
          <p:nvPr userDrawn="1"/>
        </p:nvCxnSpPr>
        <p:spPr>
          <a:xfrm>
            <a:off x="4339231" y="2171330"/>
            <a:ext cx="0" cy="4245346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82924CE0-BB58-1E70-98D2-643A5AA5199B}"/>
              </a:ext>
            </a:extLst>
          </p:cNvPr>
          <p:cNvCxnSpPr/>
          <p:nvPr userDrawn="1"/>
        </p:nvCxnSpPr>
        <p:spPr>
          <a:xfrm>
            <a:off x="6075433" y="2171330"/>
            <a:ext cx="0" cy="4245346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1A3FCDBD-1311-EB87-C29A-8458552ADCB3}"/>
              </a:ext>
            </a:extLst>
          </p:cNvPr>
          <p:cNvCxnSpPr/>
          <p:nvPr userDrawn="1"/>
        </p:nvCxnSpPr>
        <p:spPr>
          <a:xfrm>
            <a:off x="7811635" y="2171330"/>
            <a:ext cx="0" cy="4245346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DA19ABFF-2E4D-3CF7-2559-185440599E32}"/>
              </a:ext>
            </a:extLst>
          </p:cNvPr>
          <p:cNvCxnSpPr/>
          <p:nvPr userDrawn="1"/>
        </p:nvCxnSpPr>
        <p:spPr>
          <a:xfrm>
            <a:off x="9547837" y="2171330"/>
            <a:ext cx="0" cy="4245346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80BA1A37-6F0F-69B8-4EFC-F68D43FFA2B4}"/>
              </a:ext>
            </a:extLst>
          </p:cNvPr>
          <p:cNvCxnSpPr>
            <a:cxnSpLocks/>
          </p:cNvCxnSpPr>
          <p:nvPr userDrawn="1"/>
        </p:nvCxnSpPr>
        <p:spPr>
          <a:xfrm>
            <a:off x="11332029" y="2171330"/>
            <a:ext cx="0" cy="4245346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17E5E2E6-E74F-31CD-CCEE-09410830537D}"/>
              </a:ext>
            </a:extLst>
          </p:cNvPr>
          <p:cNvSpPr/>
          <p:nvPr userDrawn="1"/>
        </p:nvSpPr>
        <p:spPr>
          <a:xfrm>
            <a:off x="2794018" y="3429000"/>
            <a:ext cx="1387784" cy="157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62DF628-7776-BC79-22FE-C742945C14CE}"/>
              </a:ext>
            </a:extLst>
          </p:cNvPr>
          <p:cNvSpPr txBox="1"/>
          <p:nvPr userDrawn="1"/>
        </p:nvSpPr>
        <p:spPr>
          <a:xfrm>
            <a:off x="2641994" y="2694383"/>
            <a:ext cx="1691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33–64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6EA554B-558A-2E0A-3648-B7795CF78F90}"/>
              </a:ext>
            </a:extLst>
          </p:cNvPr>
          <p:cNvSpPr txBox="1"/>
          <p:nvPr userDrawn="1"/>
        </p:nvSpPr>
        <p:spPr>
          <a:xfrm>
            <a:off x="2695767" y="3894344"/>
            <a:ext cx="1584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ДЛЯ ПРОИЗВОД-СТВЕННОГО ПЕРСОНАЛА</a:t>
            </a:r>
            <a:endParaRPr lang="ru-RU" sz="12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09224316-67FC-1340-45DD-906DD5FC9BB7}"/>
              </a:ext>
            </a:extLst>
          </p:cNvPr>
          <p:cNvSpPr/>
          <p:nvPr userDrawn="1"/>
        </p:nvSpPr>
        <p:spPr>
          <a:xfrm>
            <a:off x="4532025" y="3429000"/>
            <a:ext cx="1387784" cy="157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A014A8C-44A5-370C-B248-737270E41071}"/>
              </a:ext>
            </a:extLst>
          </p:cNvPr>
          <p:cNvSpPr txBox="1"/>
          <p:nvPr userDrawn="1"/>
        </p:nvSpPr>
        <p:spPr>
          <a:xfrm>
            <a:off x="4381806" y="2694383"/>
            <a:ext cx="1688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65–96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9641E10-F3BB-1BC2-E365-927084AD7304}"/>
              </a:ext>
            </a:extLst>
          </p:cNvPr>
          <p:cNvSpPr txBox="1"/>
          <p:nvPr userDrawn="1"/>
        </p:nvSpPr>
        <p:spPr>
          <a:xfrm>
            <a:off x="4304952" y="3894344"/>
            <a:ext cx="1841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ДЛЯ СПЕЦИАЛИСТОВ И СЛУЖАЩИХ</a:t>
            </a:r>
            <a:endParaRPr lang="ru-RU" sz="120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EF10AB74-9CF7-FEFA-B87C-2EB955174EAA}"/>
              </a:ext>
            </a:extLst>
          </p:cNvPr>
          <p:cNvSpPr/>
          <p:nvPr userDrawn="1"/>
        </p:nvSpPr>
        <p:spPr>
          <a:xfrm>
            <a:off x="6244434" y="3429000"/>
            <a:ext cx="1387784" cy="1577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9C34096-073E-2BB6-B7B2-15B59278226B}"/>
              </a:ext>
            </a:extLst>
          </p:cNvPr>
          <p:cNvSpPr txBox="1"/>
          <p:nvPr userDrawn="1"/>
        </p:nvSpPr>
        <p:spPr>
          <a:xfrm>
            <a:off x="6096030" y="2694383"/>
            <a:ext cx="1684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97–128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DFE3CC5-B1D9-C2F7-12DF-E5B43C818AAE}"/>
              </a:ext>
            </a:extLst>
          </p:cNvPr>
          <p:cNvSpPr txBox="1"/>
          <p:nvPr userDrawn="1"/>
        </p:nvSpPr>
        <p:spPr>
          <a:xfrm>
            <a:off x="6023884" y="3894344"/>
            <a:ext cx="1828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ДЛЯ ИТ-</a:t>
            </a:r>
            <a:br>
              <a:rPr lang="ru-RU" sz="12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</a:br>
            <a:r>
              <a:rPr lang="ru-RU" sz="12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СПЕЦИАЛИСТОВ</a:t>
            </a:r>
            <a:endParaRPr lang="ru-RU" sz="1200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9A319736-BE47-86E1-7D6E-46061736D8E0}"/>
              </a:ext>
            </a:extLst>
          </p:cNvPr>
          <p:cNvSpPr/>
          <p:nvPr userDrawn="1"/>
        </p:nvSpPr>
        <p:spPr>
          <a:xfrm>
            <a:off x="8008039" y="3429000"/>
            <a:ext cx="1387784" cy="1577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979C0A2-3FE6-3427-643A-621187F47D07}"/>
              </a:ext>
            </a:extLst>
          </p:cNvPr>
          <p:cNvSpPr txBox="1"/>
          <p:nvPr userDrawn="1"/>
        </p:nvSpPr>
        <p:spPr>
          <a:xfrm>
            <a:off x="7795276" y="2694383"/>
            <a:ext cx="1813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129–160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CCCE233-B919-6D27-5F9D-3B1BD3F15F7C}"/>
              </a:ext>
            </a:extLst>
          </p:cNvPr>
          <p:cNvSpPr txBox="1"/>
          <p:nvPr userDrawn="1"/>
        </p:nvSpPr>
        <p:spPr>
          <a:xfrm>
            <a:off x="7877876" y="3894344"/>
            <a:ext cx="1648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ДЛЯ СТУДЕНТОВ</a:t>
            </a:r>
            <a:br>
              <a:rPr lang="ru-RU" sz="12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</a:br>
            <a:r>
              <a:rPr lang="ru-RU" sz="12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И МОЛОДЕЖИ</a:t>
            </a:r>
            <a:endParaRPr lang="ru-RU" sz="1200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2F742CA8-EFDF-D15B-8941-778E2E0ADC5A}"/>
              </a:ext>
            </a:extLst>
          </p:cNvPr>
          <p:cNvSpPr/>
          <p:nvPr userDrawn="1"/>
        </p:nvSpPr>
        <p:spPr>
          <a:xfrm>
            <a:off x="9746047" y="3429000"/>
            <a:ext cx="1387784" cy="1577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81C63DC-3C91-15FB-EF98-F0B822F911BA}"/>
              </a:ext>
            </a:extLst>
          </p:cNvPr>
          <p:cNvSpPr txBox="1"/>
          <p:nvPr userDrawn="1"/>
        </p:nvSpPr>
        <p:spPr>
          <a:xfrm>
            <a:off x="9410348" y="2694383"/>
            <a:ext cx="2059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161–166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6DCF23DD-61E5-5734-4CF3-7517DEB48D37}"/>
              </a:ext>
            </a:extLst>
          </p:cNvPr>
          <p:cNvSpPr txBox="1"/>
          <p:nvPr userDrawn="1"/>
        </p:nvSpPr>
        <p:spPr>
          <a:xfrm>
            <a:off x="9595818" y="3894344"/>
            <a:ext cx="1688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ИНСТРУКЦИЯ</a:t>
            </a:r>
            <a:endParaRPr lang="ru-RU" sz="1200" dirty="0"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3EDDAB06-BB7A-6ED0-46D6-A9117D5CDB99}"/>
              </a:ext>
            </a:extLst>
          </p:cNvPr>
          <p:cNvSpPr txBox="1"/>
          <p:nvPr userDrawn="1"/>
        </p:nvSpPr>
        <p:spPr>
          <a:xfrm>
            <a:off x="934607" y="5083519"/>
            <a:ext cx="1600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0" i="0" kern="1200" spc="0" baseline="0" dirty="0">
                <a:solidFill>
                  <a:schemeClr val="bg1">
                    <a:lumMod val="50000"/>
                  </a:schemeClr>
                </a:solidFill>
                <a:latin typeface="FSRAILWAY Book" panose="020B0503040504020204" pitchFamily="34" charset="0"/>
                <a:ea typeface="+mn-ea"/>
                <a:cs typeface="+mn-cs"/>
              </a:rPr>
              <a:t>универсальные слайды в цветах, подходящих для всех целевых аудиторий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BC541986-F9C7-329E-07C4-575B09657AF4}"/>
              </a:ext>
            </a:extLst>
          </p:cNvPr>
          <p:cNvSpPr txBox="1"/>
          <p:nvPr userDrawn="1"/>
        </p:nvSpPr>
        <p:spPr>
          <a:xfrm>
            <a:off x="2669270" y="5083519"/>
            <a:ext cx="1603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0" i="0" kern="1200" spc="0" baseline="0" dirty="0">
                <a:solidFill>
                  <a:schemeClr val="bg1">
                    <a:lumMod val="50000"/>
                  </a:schemeClr>
                </a:solidFill>
                <a:latin typeface="FSRAILWAY Book" panose="020B0503040504020204" pitchFamily="34" charset="0"/>
                <a:ea typeface="+mn-ea"/>
                <a:cs typeface="+mn-cs"/>
              </a:rPr>
              <a:t>слайды в цветах для целевой аудитории «Производственный персонал»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AEEAEB1-7471-9281-0BD5-D93AE60CCEA1}"/>
              </a:ext>
            </a:extLst>
          </p:cNvPr>
          <p:cNvSpPr txBox="1"/>
          <p:nvPr userDrawn="1"/>
        </p:nvSpPr>
        <p:spPr>
          <a:xfrm>
            <a:off x="4298097" y="5083519"/>
            <a:ext cx="1818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0" i="0" kern="1200" spc="0" baseline="0" dirty="0">
                <a:solidFill>
                  <a:schemeClr val="bg1">
                    <a:lumMod val="50000"/>
                  </a:schemeClr>
                </a:solidFill>
                <a:latin typeface="FSRAILWAY Book" panose="020B0503040504020204" pitchFamily="34" charset="0"/>
                <a:ea typeface="+mn-ea"/>
                <a:cs typeface="+mn-cs"/>
              </a:rPr>
              <a:t>слайды в цветах для целевой аудитории «Специалисты, служащие, инженерно-технические работники и руководители»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AB1B57C-AC41-6054-4524-B85E83AF837B}"/>
              </a:ext>
            </a:extLst>
          </p:cNvPr>
          <p:cNvSpPr txBox="1"/>
          <p:nvPr userDrawn="1"/>
        </p:nvSpPr>
        <p:spPr>
          <a:xfrm>
            <a:off x="6123423" y="5083519"/>
            <a:ext cx="16402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0" i="0" kern="1200" spc="0" baseline="0" dirty="0">
                <a:solidFill>
                  <a:schemeClr val="bg1">
                    <a:lumMod val="50000"/>
                  </a:schemeClr>
                </a:solidFill>
                <a:latin typeface="FSRAILWAY Book" panose="020B0503040504020204" pitchFamily="34" charset="0"/>
                <a:ea typeface="+mn-ea"/>
                <a:cs typeface="+mn-cs"/>
              </a:rPr>
              <a:t>слайды в цветах для целевой аудитории</a:t>
            </a:r>
            <a:br>
              <a:rPr lang="ru-RU" sz="1100" b="0" i="0" kern="1200" spc="0" baseline="0" dirty="0">
                <a:solidFill>
                  <a:schemeClr val="bg1">
                    <a:lumMod val="50000"/>
                  </a:schemeClr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100" b="0" i="0" kern="1200" spc="0" baseline="0" dirty="0">
                <a:solidFill>
                  <a:schemeClr val="bg1">
                    <a:lumMod val="50000"/>
                  </a:schemeClr>
                </a:solidFill>
                <a:latin typeface="FSRAILWAY Book" panose="020B0503040504020204" pitchFamily="34" charset="0"/>
                <a:ea typeface="+mn-ea"/>
                <a:cs typeface="+mn-cs"/>
              </a:rPr>
              <a:t>«ИТ-специалисты»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39BDD89-C2A1-7B1A-4213-0B10D6BAC44C}"/>
              </a:ext>
            </a:extLst>
          </p:cNvPr>
          <p:cNvSpPr txBox="1"/>
          <p:nvPr userDrawn="1"/>
        </p:nvSpPr>
        <p:spPr>
          <a:xfrm>
            <a:off x="7900760" y="5083519"/>
            <a:ext cx="1557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0" i="0" kern="1200" spc="0" baseline="0" dirty="0">
                <a:solidFill>
                  <a:schemeClr val="bg1">
                    <a:lumMod val="50000"/>
                  </a:schemeClr>
                </a:solidFill>
                <a:latin typeface="FSRAILWAY Book" panose="020B0503040504020204" pitchFamily="34" charset="0"/>
                <a:ea typeface="+mn-ea"/>
                <a:cs typeface="+mn-cs"/>
              </a:rPr>
              <a:t>слайды в цветах для целевой аудитории «Студенты</a:t>
            </a:r>
            <a:br>
              <a:rPr lang="ru-RU" sz="1100" b="0" i="0" kern="1200" spc="0" baseline="0" dirty="0">
                <a:solidFill>
                  <a:schemeClr val="bg1">
                    <a:lumMod val="50000"/>
                  </a:schemeClr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100" b="0" i="0" kern="1200" spc="0" baseline="0" dirty="0">
                <a:solidFill>
                  <a:schemeClr val="bg1">
                    <a:lumMod val="50000"/>
                  </a:schemeClr>
                </a:solidFill>
                <a:latin typeface="FSRAILWAY Book" panose="020B0503040504020204" pitchFamily="34" charset="0"/>
                <a:ea typeface="+mn-ea"/>
                <a:cs typeface="+mn-cs"/>
              </a:rPr>
              <a:t>и молодежь»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715CAB11-13B6-6567-5EB6-87437503D010}"/>
              </a:ext>
            </a:extLst>
          </p:cNvPr>
          <p:cNvSpPr txBox="1"/>
          <p:nvPr userDrawn="1"/>
        </p:nvSpPr>
        <p:spPr>
          <a:xfrm>
            <a:off x="9681858" y="5083519"/>
            <a:ext cx="1468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0" i="0" kern="1200" spc="0" baseline="0" dirty="0">
                <a:solidFill>
                  <a:schemeClr val="bg1">
                    <a:lumMod val="50000"/>
                  </a:schemeClr>
                </a:solidFill>
                <a:latin typeface="FSRAILWAY Book" panose="020B0503040504020204" pitchFamily="34" charset="0"/>
                <a:ea typeface="+mn-ea"/>
                <a:cs typeface="+mn-cs"/>
              </a:rPr>
              <a:t>короткое руководство</a:t>
            </a:r>
            <a:br>
              <a:rPr lang="ru-RU" sz="1100" b="0" i="0" kern="1200" spc="0" baseline="0" dirty="0">
                <a:solidFill>
                  <a:schemeClr val="bg1">
                    <a:lumMod val="50000"/>
                  </a:schemeClr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100" b="0" i="0" kern="1200" spc="0" baseline="0" dirty="0">
                <a:solidFill>
                  <a:schemeClr val="bg1">
                    <a:lumMod val="50000"/>
                  </a:schemeClr>
                </a:solidFill>
                <a:latin typeface="FSRAILWAY Book" panose="020B0503040504020204" pitchFamily="34" charset="0"/>
                <a:ea typeface="+mn-ea"/>
                <a:cs typeface="+mn-cs"/>
              </a:rPr>
              <a:t>по использованию шаблона</a:t>
            </a:r>
          </a:p>
        </p:txBody>
      </p:sp>
    </p:spTree>
    <p:extLst>
      <p:ext uri="{BB962C8B-B14F-4D97-AF65-F5344CB8AC3E}">
        <p14:creationId xmlns:p14="http://schemas.microsoft.com/office/powerpoint/2010/main" xmlns="" val="379373862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рменная рамка №1 (мин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90384351-6772-5361-10DC-1E61230F01D4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-362841" y="6435930"/>
            <a:ext cx="0" cy="373092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E7B5AE6-1808-720A-9EC5-624FD08C1991}"/>
              </a:ext>
            </a:extLst>
          </p:cNvPr>
          <p:cNvSpPr txBox="1"/>
          <p:nvPr userDrawn="1"/>
        </p:nvSpPr>
        <p:spPr>
          <a:xfrm>
            <a:off x="-2912012" y="6734009"/>
            <a:ext cx="28502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spc="200" dirty="0">
                <a:latin typeface="RussianRail G Pro Medium" panose="02000503040000020004" pitchFamily="2" charset="0"/>
              </a:rPr>
              <a:t>ФИРМЕННАЯ</a:t>
            </a:r>
            <a:br>
              <a:rPr lang="ru-RU" sz="1600" spc="200" dirty="0">
                <a:latin typeface="RussianRail G Pro Medium" panose="02000503040000020004" pitchFamily="2" charset="0"/>
              </a:rPr>
            </a:br>
            <a:r>
              <a:rPr lang="ru-RU" sz="1600" spc="200" dirty="0">
                <a:latin typeface="RussianRail G Pro Medium" panose="02000503040000020004" pitchFamily="2" charset="0"/>
              </a:rPr>
              <a:t>РАМКА №1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допустимо горизонтальное перемещение до края рамки</a:t>
            </a:r>
          </a:p>
        </p:txBody>
      </p:sp>
      <p:sp>
        <p:nvSpPr>
          <p:cNvPr id="4" name="Текст 4">
            <a:extLst>
              <a:ext uri="{FF2B5EF4-FFF2-40B4-BE49-F238E27FC236}">
                <a16:creationId xmlns="" xmlns:a16="http://schemas.microsoft.com/office/drawing/2014/main" id="{3C453187-ECDD-7163-9B14-CE57967F9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837" y="1675515"/>
            <a:ext cx="5327163" cy="53250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 baseline="0">
                <a:latin typeface="RussianRail G Pro" panose="02000503040000020004" pitchFamily="2" charset="0"/>
              </a:defRPr>
            </a:lvl1pPr>
          </a:lstStyle>
          <a:p>
            <a:pPr lvl="0"/>
            <a:r>
              <a:rPr lang="ru-RU" dirty="0"/>
              <a:t>КОРОТКОЕ ДОПОЛНЕНИЕ</a:t>
            </a:r>
            <a:r>
              <a:rPr lang="en-US" dirty="0"/>
              <a:t> </a:t>
            </a:r>
            <a:r>
              <a:rPr lang="ru-RU" dirty="0"/>
              <a:t>К ЗАГОЛОВКУ</a:t>
            </a:r>
          </a:p>
        </p:txBody>
      </p:sp>
      <p:sp>
        <p:nvSpPr>
          <p:cNvPr id="5" name="Заголовок 7">
            <a:extLst>
              <a:ext uri="{FF2B5EF4-FFF2-40B4-BE49-F238E27FC236}">
                <a16:creationId xmlns="" xmlns:a16="http://schemas.microsoft.com/office/drawing/2014/main" id="{FAB9B020-1B19-EBFB-65D9-19397C0866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BFD75A81-7ADC-8C07-23D6-38260ED08086}"/>
              </a:ext>
            </a:extLst>
          </p:cNvPr>
          <p:cNvCxnSpPr>
            <a:cxnSpLocks/>
          </p:cNvCxnSpPr>
          <p:nvPr userDrawn="1"/>
        </p:nvCxnSpPr>
        <p:spPr>
          <a:xfrm>
            <a:off x="-5098061" y="6420126"/>
            <a:ext cx="172886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Рисунок 21">
            <a:extLst>
              <a:ext uri="{FF2B5EF4-FFF2-40B4-BE49-F238E27FC236}">
                <a16:creationId xmlns="" xmlns:a16="http://schemas.microsoft.com/office/drawing/2014/main" id="{90653700-EC2B-0197-26D7-CA2CA2934F5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5100057" y="2440263"/>
            <a:ext cx="17296306" cy="3946300"/>
          </a:xfrm>
          <a:custGeom>
            <a:avLst/>
            <a:gdLst>
              <a:gd name="connsiteX0" fmla="*/ 0 w 12192000"/>
              <a:gd name="connsiteY0" fmla="*/ 0 h 3979863"/>
              <a:gd name="connsiteX1" fmla="*/ 12192000 w 12192000"/>
              <a:gd name="connsiteY1" fmla="*/ 0 h 3979863"/>
              <a:gd name="connsiteX2" fmla="*/ 12192000 w 12192000"/>
              <a:gd name="connsiteY2" fmla="*/ 3979863 h 3979863"/>
              <a:gd name="connsiteX3" fmla="*/ 0 w 12192000"/>
              <a:gd name="connsiteY3" fmla="*/ 3979863 h 3979863"/>
              <a:gd name="connsiteX4" fmla="*/ 0 w 12192000"/>
              <a:gd name="connsiteY4" fmla="*/ 0 h 3979863"/>
              <a:gd name="connsiteX0" fmla="*/ 0 w 12192000"/>
              <a:gd name="connsiteY0" fmla="*/ 33 h 3979896"/>
              <a:gd name="connsiteX1" fmla="*/ 4496586 w 12192000"/>
              <a:gd name="connsiteY1" fmla="*/ 0 h 3979896"/>
              <a:gd name="connsiteX2" fmla="*/ 12192000 w 12192000"/>
              <a:gd name="connsiteY2" fmla="*/ 33 h 3979896"/>
              <a:gd name="connsiteX3" fmla="*/ 12192000 w 12192000"/>
              <a:gd name="connsiteY3" fmla="*/ 3979896 h 3979896"/>
              <a:gd name="connsiteX4" fmla="*/ 0 w 12192000"/>
              <a:gd name="connsiteY4" fmla="*/ 3979896 h 3979896"/>
              <a:gd name="connsiteX5" fmla="*/ 0 w 12192000"/>
              <a:gd name="connsiteY5" fmla="*/ 33 h 3979896"/>
              <a:gd name="connsiteX0" fmla="*/ 0 w 12192000"/>
              <a:gd name="connsiteY0" fmla="*/ 0 h 3979863"/>
              <a:gd name="connsiteX1" fmla="*/ 4493377 w 12192000"/>
              <a:gd name="connsiteY1" fmla="*/ 186056 h 3979863"/>
              <a:gd name="connsiteX2" fmla="*/ 12192000 w 12192000"/>
              <a:gd name="connsiteY2" fmla="*/ 0 h 3979863"/>
              <a:gd name="connsiteX3" fmla="*/ 12192000 w 12192000"/>
              <a:gd name="connsiteY3" fmla="*/ 3979863 h 3979863"/>
              <a:gd name="connsiteX4" fmla="*/ 0 w 12192000"/>
              <a:gd name="connsiteY4" fmla="*/ 3979863 h 3979863"/>
              <a:gd name="connsiteX5" fmla="*/ 0 w 12192000"/>
              <a:gd name="connsiteY5" fmla="*/ 0 h 3979863"/>
              <a:gd name="connsiteX0" fmla="*/ 0 w 12192000"/>
              <a:gd name="connsiteY0" fmla="*/ 0 h 3979863"/>
              <a:gd name="connsiteX1" fmla="*/ 4509419 w 12192000"/>
              <a:gd name="connsiteY1" fmla="*/ 9593 h 3979863"/>
              <a:gd name="connsiteX2" fmla="*/ 12192000 w 12192000"/>
              <a:gd name="connsiteY2" fmla="*/ 0 h 3979863"/>
              <a:gd name="connsiteX3" fmla="*/ 12192000 w 12192000"/>
              <a:gd name="connsiteY3" fmla="*/ 3979863 h 3979863"/>
              <a:gd name="connsiteX4" fmla="*/ 0 w 12192000"/>
              <a:gd name="connsiteY4" fmla="*/ 3979863 h 3979863"/>
              <a:gd name="connsiteX5" fmla="*/ 0 w 12192000"/>
              <a:gd name="connsiteY5" fmla="*/ 0 h 3979863"/>
              <a:gd name="connsiteX0" fmla="*/ 0 w 12192000"/>
              <a:gd name="connsiteY0" fmla="*/ 41742 h 4021605"/>
              <a:gd name="connsiteX1" fmla="*/ 4503002 w 12192000"/>
              <a:gd name="connsiteY1" fmla="*/ 0 h 4021605"/>
              <a:gd name="connsiteX2" fmla="*/ 12192000 w 12192000"/>
              <a:gd name="connsiteY2" fmla="*/ 41742 h 4021605"/>
              <a:gd name="connsiteX3" fmla="*/ 12192000 w 12192000"/>
              <a:gd name="connsiteY3" fmla="*/ 4021605 h 4021605"/>
              <a:gd name="connsiteX4" fmla="*/ 0 w 12192000"/>
              <a:gd name="connsiteY4" fmla="*/ 4021605 h 4021605"/>
              <a:gd name="connsiteX5" fmla="*/ 0 w 12192000"/>
              <a:gd name="connsiteY5" fmla="*/ 41742 h 4021605"/>
              <a:gd name="connsiteX0" fmla="*/ 0 w 12192000"/>
              <a:gd name="connsiteY0" fmla="*/ 0 h 3979863"/>
              <a:gd name="connsiteX1" fmla="*/ 4503002 w 12192000"/>
              <a:gd name="connsiteY1" fmla="*/ 9592 h 3979863"/>
              <a:gd name="connsiteX2" fmla="*/ 12192000 w 12192000"/>
              <a:gd name="connsiteY2" fmla="*/ 0 h 3979863"/>
              <a:gd name="connsiteX3" fmla="*/ 12192000 w 12192000"/>
              <a:gd name="connsiteY3" fmla="*/ 3979863 h 3979863"/>
              <a:gd name="connsiteX4" fmla="*/ 0 w 12192000"/>
              <a:gd name="connsiteY4" fmla="*/ 3979863 h 3979863"/>
              <a:gd name="connsiteX5" fmla="*/ 0 w 12192000"/>
              <a:gd name="connsiteY5" fmla="*/ 0 h 3979863"/>
              <a:gd name="connsiteX0" fmla="*/ 0 w 12192000"/>
              <a:gd name="connsiteY0" fmla="*/ 0 h 3979863"/>
              <a:gd name="connsiteX1" fmla="*/ 1737865 w 12192000"/>
              <a:gd name="connsiteY1" fmla="*/ 3691473 h 3979863"/>
              <a:gd name="connsiteX2" fmla="*/ 4503002 w 12192000"/>
              <a:gd name="connsiteY2" fmla="*/ 9592 h 3979863"/>
              <a:gd name="connsiteX3" fmla="*/ 12192000 w 12192000"/>
              <a:gd name="connsiteY3" fmla="*/ 0 h 3979863"/>
              <a:gd name="connsiteX4" fmla="*/ 12192000 w 12192000"/>
              <a:gd name="connsiteY4" fmla="*/ 3979863 h 3979863"/>
              <a:gd name="connsiteX5" fmla="*/ 0 w 12192000"/>
              <a:gd name="connsiteY5" fmla="*/ 3979863 h 3979863"/>
              <a:gd name="connsiteX6" fmla="*/ 0 w 12192000"/>
              <a:gd name="connsiteY6" fmla="*/ 0 h 3979863"/>
              <a:gd name="connsiteX0" fmla="*/ 55571 w 12192000"/>
              <a:gd name="connsiteY0" fmla="*/ 3692964 h 3979863"/>
              <a:gd name="connsiteX1" fmla="*/ 1737865 w 12192000"/>
              <a:gd name="connsiteY1" fmla="*/ 3691473 h 3979863"/>
              <a:gd name="connsiteX2" fmla="*/ 4503002 w 12192000"/>
              <a:gd name="connsiteY2" fmla="*/ 9592 h 3979863"/>
              <a:gd name="connsiteX3" fmla="*/ 12192000 w 12192000"/>
              <a:gd name="connsiteY3" fmla="*/ 0 h 3979863"/>
              <a:gd name="connsiteX4" fmla="*/ 12192000 w 12192000"/>
              <a:gd name="connsiteY4" fmla="*/ 3979863 h 3979863"/>
              <a:gd name="connsiteX5" fmla="*/ 0 w 12192000"/>
              <a:gd name="connsiteY5" fmla="*/ 3979863 h 3979863"/>
              <a:gd name="connsiteX6" fmla="*/ 55571 w 12192000"/>
              <a:gd name="connsiteY6" fmla="*/ 3692964 h 3979863"/>
              <a:gd name="connsiteX0" fmla="*/ 5052 w 12192000"/>
              <a:gd name="connsiteY0" fmla="*/ 3698016 h 3979863"/>
              <a:gd name="connsiteX1" fmla="*/ 1737865 w 12192000"/>
              <a:gd name="connsiteY1" fmla="*/ 3691473 h 3979863"/>
              <a:gd name="connsiteX2" fmla="*/ 4503002 w 12192000"/>
              <a:gd name="connsiteY2" fmla="*/ 9592 h 3979863"/>
              <a:gd name="connsiteX3" fmla="*/ 12192000 w 12192000"/>
              <a:gd name="connsiteY3" fmla="*/ 0 h 3979863"/>
              <a:gd name="connsiteX4" fmla="*/ 12192000 w 12192000"/>
              <a:gd name="connsiteY4" fmla="*/ 3979863 h 3979863"/>
              <a:gd name="connsiteX5" fmla="*/ 0 w 12192000"/>
              <a:gd name="connsiteY5" fmla="*/ 3979863 h 3979863"/>
              <a:gd name="connsiteX6" fmla="*/ 5052 w 12192000"/>
              <a:gd name="connsiteY6" fmla="*/ 3698016 h 3979863"/>
              <a:gd name="connsiteX0" fmla="*/ 0 w 12193672"/>
              <a:gd name="connsiteY0" fmla="*/ 3698016 h 3979863"/>
              <a:gd name="connsiteX1" fmla="*/ 1739537 w 12193672"/>
              <a:gd name="connsiteY1" fmla="*/ 3691473 h 3979863"/>
              <a:gd name="connsiteX2" fmla="*/ 4504674 w 12193672"/>
              <a:gd name="connsiteY2" fmla="*/ 9592 h 3979863"/>
              <a:gd name="connsiteX3" fmla="*/ 12193672 w 12193672"/>
              <a:gd name="connsiteY3" fmla="*/ 0 h 3979863"/>
              <a:gd name="connsiteX4" fmla="*/ 12193672 w 12193672"/>
              <a:gd name="connsiteY4" fmla="*/ 3979863 h 3979863"/>
              <a:gd name="connsiteX5" fmla="*/ 1672 w 12193672"/>
              <a:gd name="connsiteY5" fmla="*/ 3979863 h 3979863"/>
              <a:gd name="connsiteX6" fmla="*/ 0 w 12193672"/>
              <a:gd name="connsiteY6" fmla="*/ 3698016 h 3979863"/>
              <a:gd name="connsiteX0" fmla="*/ 156333 w 12192002"/>
              <a:gd name="connsiteY0" fmla="*/ 3832486 h 3979863"/>
              <a:gd name="connsiteX1" fmla="*/ 1737867 w 12192002"/>
              <a:gd name="connsiteY1" fmla="*/ 3691473 h 3979863"/>
              <a:gd name="connsiteX2" fmla="*/ 4503004 w 12192002"/>
              <a:gd name="connsiteY2" fmla="*/ 9592 h 3979863"/>
              <a:gd name="connsiteX3" fmla="*/ 12192002 w 12192002"/>
              <a:gd name="connsiteY3" fmla="*/ 0 h 3979863"/>
              <a:gd name="connsiteX4" fmla="*/ 12192002 w 12192002"/>
              <a:gd name="connsiteY4" fmla="*/ 3979863 h 3979863"/>
              <a:gd name="connsiteX5" fmla="*/ 2 w 12192002"/>
              <a:gd name="connsiteY5" fmla="*/ 3979863 h 3979863"/>
              <a:gd name="connsiteX6" fmla="*/ 156333 w 12192002"/>
              <a:gd name="connsiteY6" fmla="*/ 3832486 h 3979863"/>
              <a:gd name="connsiteX0" fmla="*/ 0 w 12193672"/>
              <a:gd name="connsiteY0" fmla="*/ 3694653 h 3979863"/>
              <a:gd name="connsiteX1" fmla="*/ 1739537 w 12193672"/>
              <a:gd name="connsiteY1" fmla="*/ 3691473 h 3979863"/>
              <a:gd name="connsiteX2" fmla="*/ 4504674 w 12193672"/>
              <a:gd name="connsiteY2" fmla="*/ 9592 h 3979863"/>
              <a:gd name="connsiteX3" fmla="*/ 12193672 w 12193672"/>
              <a:gd name="connsiteY3" fmla="*/ 0 h 3979863"/>
              <a:gd name="connsiteX4" fmla="*/ 12193672 w 12193672"/>
              <a:gd name="connsiteY4" fmla="*/ 3979863 h 3979863"/>
              <a:gd name="connsiteX5" fmla="*/ 1672 w 12193672"/>
              <a:gd name="connsiteY5" fmla="*/ 3979863 h 3979863"/>
              <a:gd name="connsiteX6" fmla="*/ 0 w 12193672"/>
              <a:gd name="connsiteY6" fmla="*/ 3694653 h 3979863"/>
              <a:gd name="connsiteX0" fmla="*/ 0 w 12193672"/>
              <a:gd name="connsiteY0" fmla="*/ 3694653 h 3979863"/>
              <a:gd name="connsiteX1" fmla="*/ 1692473 w 12193672"/>
              <a:gd name="connsiteY1" fmla="*/ 3614152 h 3979863"/>
              <a:gd name="connsiteX2" fmla="*/ 4504674 w 12193672"/>
              <a:gd name="connsiteY2" fmla="*/ 9592 h 3979863"/>
              <a:gd name="connsiteX3" fmla="*/ 12193672 w 12193672"/>
              <a:gd name="connsiteY3" fmla="*/ 0 h 3979863"/>
              <a:gd name="connsiteX4" fmla="*/ 12193672 w 12193672"/>
              <a:gd name="connsiteY4" fmla="*/ 3979863 h 3979863"/>
              <a:gd name="connsiteX5" fmla="*/ 1672 w 12193672"/>
              <a:gd name="connsiteY5" fmla="*/ 3979863 h 3979863"/>
              <a:gd name="connsiteX6" fmla="*/ 0 w 12193672"/>
              <a:gd name="connsiteY6" fmla="*/ 3694653 h 3979863"/>
              <a:gd name="connsiteX0" fmla="*/ 0 w 12193672"/>
              <a:gd name="connsiteY0" fmla="*/ 3694653 h 3979863"/>
              <a:gd name="connsiteX1" fmla="*/ 1739537 w 12193672"/>
              <a:gd name="connsiteY1" fmla="*/ 3691472 h 3979863"/>
              <a:gd name="connsiteX2" fmla="*/ 4504674 w 12193672"/>
              <a:gd name="connsiteY2" fmla="*/ 9592 h 3979863"/>
              <a:gd name="connsiteX3" fmla="*/ 12193672 w 12193672"/>
              <a:gd name="connsiteY3" fmla="*/ 0 h 3979863"/>
              <a:gd name="connsiteX4" fmla="*/ 12193672 w 12193672"/>
              <a:gd name="connsiteY4" fmla="*/ 3979863 h 3979863"/>
              <a:gd name="connsiteX5" fmla="*/ 1672 w 12193672"/>
              <a:gd name="connsiteY5" fmla="*/ 3979863 h 3979863"/>
              <a:gd name="connsiteX6" fmla="*/ 0 w 12193672"/>
              <a:gd name="connsiteY6" fmla="*/ 3694653 h 3979863"/>
              <a:gd name="connsiteX0" fmla="*/ 0 w 17294310"/>
              <a:gd name="connsiteY0" fmla="*/ 3694653 h 3979863"/>
              <a:gd name="connsiteX1" fmla="*/ 6840175 w 17294310"/>
              <a:gd name="connsiteY1" fmla="*/ 3691472 h 3979863"/>
              <a:gd name="connsiteX2" fmla="*/ 9605312 w 17294310"/>
              <a:gd name="connsiteY2" fmla="*/ 9592 h 3979863"/>
              <a:gd name="connsiteX3" fmla="*/ 17294310 w 17294310"/>
              <a:gd name="connsiteY3" fmla="*/ 0 h 3979863"/>
              <a:gd name="connsiteX4" fmla="*/ 17294310 w 17294310"/>
              <a:gd name="connsiteY4" fmla="*/ 3979863 h 3979863"/>
              <a:gd name="connsiteX5" fmla="*/ 5102310 w 17294310"/>
              <a:gd name="connsiteY5" fmla="*/ 3979863 h 3979863"/>
              <a:gd name="connsiteX6" fmla="*/ 0 w 17294310"/>
              <a:gd name="connsiteY6" fmla="*/ 3694653 h 3979863"/>
              <a:gd name="connsiteX0" fmla="*/ 0 w 17294310"/>
              <a:gd name="connsiteY0" fmla="*/ 3694653 h 3979863"/>
              <a:gd name="connsiteX1" fmla="*/ 6840175 w 17294310"/>
              <a:gd name="connsiteY1" fmla="*/ 3691472 h 3979863"/>
              <a:gd name="connsiteX2" fmla="*/ 9605312 w 17294310"/>
              <a:gd name="connsiteY2" fmla="*/ 9592 h 3979863"/>
              <a:gd name="connsiteX3" fmla="*/ 17294310 w 17294310"/>
              <a:gd name="connsiteY3" fmla="*/ 0 h 3979863"/>
              <a:gd name="connsiteX4" fmla="*/ 17294310 w 17294310"/>
              <a:gd name="connsiteY4" fmla="*/ 3979863 h 3979863"/>
              <a:gd name="connsiteX5" fmla="*/ 1672 w 17294310"/>
              <a:gd name="connsiteY5" fmla="*/ 3975100 h 3979863"/>
              <a:gd name="connsiteX6" fmla="*/ 0 w 17294310"/>
              <a:gd name="connsiteY6" fmla="*/ 3694653 h 3979863"/>
              <a:gd name="connsiteX0" fmla="*/ 0 w 17294310"/>
              <a:gd name="connsiteY0" fmla="*/ 3694653 h 3975100"/>
              <a:gd name="connsiteX1" fmla="*/ 6840175 w 17294310"/>
              <a:gd name="connsiteY1" fmla="*/ 3691472 h 3975100"/>
              <a:gd name="connsiteX2" fmla="*/ 9605312 w 17294310"/>
              <a:gd name="connsiteY2" fmla="*/ 9592 h 3975100"/>
              <a:gd name="connsiteX3" fmla="*/ 17294310 w 17294310"/>
              <a:gd name="connsiteY3" fmla="*/ 0 h 3975100"/>
              <a:gd name="connsiteX4" fmla="*/ 17294310 w 17294310"/>
              <a:gd name="connsiteY4" fmla="*/ 3943863 h 3975100"/>
              <a:gd name="connsiteX5" fmla="*/ 1672 w 17294310"/>
              <a:gd name="connsiteY5" fmla="*/ 3975100 h 3975100"/>
              <a:gd name="connsiteX6" fmla="*/ 0 w 17294310"/>
              <a:gd name="connsiteY6" fmla="*/ 3694653 h 3975100"/>
              <a:gd name="connsiteX0" fmla="*/ 1996 w 17296306"/>
              <a:gd name="connsiteY0" fmla="*/ 3694653 h 3946300"/>
              <a:gd name="connsiteX1" fmla="*/ 6842171 w 17296306"/>
              <a:gd name="connsiteY1" fmla="*/ 3691472 h 3946300"/>
              <a:gd name="connsiteX2" fmla="*/ 9607308 w 17296306"/>
              <a:gd name="connsiteY2" fmla="*/ 9592 h 3946300"/>
              <a:gd name="connsiteX3" fmla="*/ 17296306 w 17296306"/>
              <a:gd name="connsiteY3" fmla="*/ 0 h 3946300"/>
              <a:gd name="connsiteX4" fmla="*/ 17296306 w 17296306"/>
              <a:gd name="connsiteY4" fmla="*/ 3943863 h 3946300"/>
              <a:gd name="connsiteX5" fmla="*/ 68 w 17296306"/>
              <a:gd name="connsiteY5" fmla="*/ 3946300 h 3946300"/>
              <a:gd name="connsiteX6" fmla="*/ 1996 w 17296306"/>
              <a:gd name="connsiteY6" fmla="*/ 3694653 h 39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6306" h="3946300">
                <a:moveTo>
                  <a:pt x="1996" y="3694653"/>
                </a:moveTo>
                <a:lnTo>
                  <a:pt x="6842171" y="3691472"/>
                </a:lnTo>
                <a:lnTo>
                  <a:pt x="9607308" y="9592"/>
                </a:lnTo>
                <a:lnTo>
                  <a:pt x="17296306" y="0"/>
                </a:lnTo>
                <a:lnTo>
                  <a:pt x="17296306" y="3943863"/>
                </a:lnTo>
                <a:lnTo>
                  <a:pt x="68" y="3946300"/>
                </a:lnTo>
                <a:cubicBezTo>
                  <a:pt x="-489" y="3852351"/>
                  <a:pt x="2553" y="3788602"/>
                  <a:pt x="1996" y="3694653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7938" indent="0" algn="ctr">
              <a:spcBef>
                <a:spcPts val="0"/>
              </a:spcBef>
              <a:buNone/>
              <a:tabLst/>
              <a:defRPr lang="ru-RU" sz="2400" b="0" i="0" u="none" kern="1200">
                <a:solidFill>
                  <a:schemeClr val="tx1"/>
                </a:solidFill>
                <a:highlight>
                  <a:srgbClr val="E5E5E5"/>
                </a:highlight>
                <a:latin typeface="RussianRail G Pro" panose="02000503040000020004" pitchFamily="2" charset="0"/>
                <a:ea typeface="+mn-ea"/>
                <a:cs typeface="+mn-cs"/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5A25D39-70F8-BB8C-AA19-54C73FD2B9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90403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рменная рамка №1 (макс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>
            <a:extLst>
              <a:ext uri="{FF2B5EF4-FFF2-40B4-BE49-F238E27FC236}">
                <a16:creationId xmlns="" xmlns:a16="http://schemas.microsoft.com/office/drawing/2014/main" id="{C28951EE-88D0-5DE9-5787-FA894E554C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8836" y="1824330"/>
            <a:ext cx="3563451" cy="160467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lang="ru-RU" sz="1400" b="0" i="0" kern="1200" spc="0" baseline="0" dirty="0" smtClean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0" name="Рисунок 39">
            <a:extLst>
              <a:ext uri="{FF2B5EF4-FFF2-40B4-BE49-F238E27FC236}">
                <a16:creationId xmlns="" xmlns:a16="http://schemas.microsoft.com/office/drawing/2014/main" id="{75B9B551-557E-0FC0-DABE-233D94A7C03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3944938" y="-1"/>
            <a:ext cx="16136938" cy="6738897"/>
          </a:xfrm>
          <a:custGeom>
            <a:avLst/>
            <a:gdLst>
              <a:gd name="connsiteX0" fmla="*/ 0 w 16136938"/>
              <a:gd name="connsiteY0" fmla="*/ 0 h 6858000"/>
              <a:gd name="connsiteX1" fmla="*/ 16136938 w 16136938"/>
              <a:gd name="connsiteY1" fmla="*/ 0 h 6858000"/>
              <a:gd name="connsiteX2" fmla="*/ 16136938 w 16136938"/>
              <a:gd name="connsiteY2" fmla="*/ 6858000 h 6858000"/>
              <a:gd name="connsiteX3" fmla="*/ 0 w 16136938"/>
              <a:gd name="connsiteY3" fmla="*/ 6858000 h 6858000"/>
              <a:gd name="connsiteX4" fmla="*/ 0 w 16136938"/>
              <a:gd name="connsiteY4" fmla="*/ 0 h 6858000"/>
              <a:gd name="connsiteX0" fmla="*/ 0 w 16136938"/>
              <a:gd name="connsiteY0" fmla="*/ 0 h 6858000"/>
              <a:gd name="connsiteX1" fmla="*/ 10421474 w 16136938"/>
              <a:gd name="connsiteY1" fmla="*/ 0 h 6858000"/>
              <a:gd name="connsiteX2" fmla="*/ 16136938 w 16136938"/>
              <a:gd name="connsiteY2" fmla="*/ 0 h 6858000"/>
              <a:gd name="connsiteX3" fmla="*/ 16136938 w 16136938"/>
              <a:gd name="connsiteY3" fmla="*/ 6858000 h 6858000"/>
              <a:gd name="connsiteX4" fmla="*/ 0 w 16136938"/>
              <a:gd name="connsiteY4" fmla="*/ 6858000 h 6858000"/>
              <a:gd name="connsiteX5" fmla="*/ 0 w 16136938"/>
              <a:gd name="connsiteY5" fmla="*/ 0 h 6858000"/>
              <a:gd name="connsiteX0" fmla="*/ 0 w 16136938"/>
              <a:gd name="connsiteY0" fmla="*/ 7 h 6858007"/>
              <a:gd name="connsiteX1" fmla="*/ 5645004 w 16136938"/>
              <a:gd name="connsiteY1" fmla="*/ 6266695 h 6858007"/>
              <a:gd name="connsiteX2" fmla="*/ 10421474 w 16136938"/>
              <a:gd name="connsiteY2" fmla="*/ 7 h 6858007"/>
              <a:gd name="connsiteX3" fmla="*/ 16136938 w 16136938"/>
              <a:gd name="connsiteY3" fmla="*/ 7 h 6858007"/>
              <a:gd name="connsiteX4" fmla="*/ 16136938 w 16136938"/>
              <a:gd name="connsiteY4" fmla="*/ 6858007 h 6858007"/>
              <a:gd name="connsiteX5" fmla="*/ 0 w 16136938"/>
              <a:gd name="connsiteY5" fmla="*/ 6858007 h 6858007"/>
              <a:gd name="connsiteX6" fmla="*/ 0 w 16136938"/>
              <a:gd name="connsiteY6" fmla="*/ 7 h 6858007"/>
              <a:gd name="connsiteX0" fmla="*/ 0 w 16136938"/>
              <a:gd name="connsiteY0" fmla="*/ 7 h 6858007"/>
              <a:gd name="connsiteX1" fmla="*/ 5616429 w 16136938"/>
              <a:gd name="connsiteY1" fmla="*/ 6415920 h 6858007"/>
              <a:gd name="connsiteX2" fmla="*/ 10421474 w 16136938"/>
              <a:gd name="connsiteY2" fmla="*/ 7 h 6858007"/>
              <a:gd name="connsiteX3" fmla="*/ 16136938 w 16136938"/>
              <a:gd name="connsiteY3" fmla="*/ 7 h 6858007"/>
              <a:gd name="connsiteX4" fmla="*/ 16136938 w 16136938"/>
              <a:gd name="connsiteY4" fmla="*/ 6858007 h 6858007"/>
              <a:gd name="connsiteX5" fmla="*/ 0 w 16136938"/>
              <a:gd name="connsiteY5" fmla="*/ 6858007 h 6858007"/>
              <a:gd name="connsiteX6" fmla="*/ 0 w 16136938"/>
              <a:gd name="connsiteY6" fmla="*/ 7 h 6858007"/>
              <a:gd name="connsiteX0" fmla="*/ 8709 w 16136938"/>
              <a:gd name="connsiteY0" fmla="*/ 6165669 h 6858000"/>
              <a:gd name="connsiteX1" fmla="*/ 5616429 w 16136938"/>
              <a:gd name="connsiteY1" fmla="*/ 6415913 h 6858000"/>
              <a:gd name="connsiteX2" fmla="*/ 10421474 w 16136938"/>
              <a:gd name="connsiteY2" fmla="*/ 0 h 6858000"/>
              <a:gd name="connsiteX3" fmla="*/ 16136938 w 16136938"/>
              <a:gd name="connsiteY3" fmla="*/ 0 h 6858000"/>
              <a:gd name="connsiteX4" fmla="*/ 16136938 w 16136938"/>
              <a:gd name="connsiteY4" fmla="*/ 6858000 h 6858000"/>
              <a:gd name="connsiteX5" fmla="*/ 0 w 16136938"/>
              <a:gd name="connsiteY5" fmla="*/ 6858000 h 6858000"/>
              <a:gd name="connsiteX6" fmla="*/ 8709 w 16136938"/>
              <a:gd name="connsiteY6" fmla="*/ 6165669 h 6858000"/>
              <a:gd name="connsiteX0" fmla="*/ 253184 w 16136938"/>
              <a:gd name="connsiteY0" fmla="*/ 6479994 h 6858000"/>
              <a:gd name="connsiteX1" fmla="*/ 5616429 w 16136938"/>
              <a:gd name="connsiteY1" fmla="*/ 6415913 h 6858000"/>
              <a:gd name="connsiteX2" fmla="*/ 10421474 w 16136938"/>
              <a:gd name="connsiteY2" fmla="*/ 0 h 6858000"/>
              <a:gd name="connsiteX3" fmla="*/ 16136938 w 16136938"/>
              <a:gd name="connsiteY3" fmla="*/ 0 h 6858000"/>
              <a:gd name="connsiteX4" fmla="*/ 16136938 w 16136938"/>
              <a:gd name="connsiteY4" fmla="*/ 6858000 h 6858000"/>
              <a:gd name="connsiteX5" fmla="*/ 0 w 16136938"/>
              <a:gd name="connsiteY5" fmla="*/ 6858000 h 6858000"/>
              <a:gd name="connsiteX6" fmla="*/ 253184 w 16136938"/>
              <a:gd name="connsiteY6" fmla="*/ 6479994 h 6858000"/>
              <a:gd name="connsiteX0" fmla="*/ 2359 w 16136938"/>
              <a:gd name="connsiteY0" fmla="*/ 6419669 h 6858000"/>
              <a:gd name="connsiteX1" fmla="*/ 5616429 w 16136938"/>
              <a:gd name="connsiteY1" fmla="*/ 6415913 h 6858000"/>
              <a:gd name="connsiteX2" fmla="*/ 10421474 w 16136938"/>
              <a:gd name="connsiteY2" fmla="*/ 0 h 6858000"/>
              <a:gd name="connsiteX3" fmla="*/ 16136938 w 16136938"/>
              <a:gd name="connsiteY3" fmla="*/ 0 h 6858000"/>
              <a:gd name="connsiteX4" fmla="*/ 16136938 w 16136938"/>
              <a:gd name="connsiteY4" fmla="*/ 6858000 h 6858000"/>
              <a:gd name="connsiteX5" fmla="*/ 0 w 16136938"/>
              <a:gd name="connsiteY5" fmla="*/ 6858000 h 6858000"/>
              <a:gd name="connsiteX6" fmla="*/ 2359 w 16136938"/>
              <a:gd name="connsiteY6" fmla="*/ 6419669 h 6858000"/>
              <a:gd name="connsiteX0" fmla="*/ 2359 w 16136938"/>
              <a:gd name="connsiteY0" fmla="*/ 6419669 h 6858000"/>
              <a:gd name="connsiteX1" fmla="*/ 5616429 w 16136938"/>
              <a:gd name="connsiteY1" fmla="*/ 6415913 h 6858000"/>
              <a:gd name="connsiteX2" fmla="*/ 10421474 w 16136938"/>
              <a:gd name="connsiteY2" fmla="*/ 0 h 6858000"/>
              <a:gd name="connsiteX3" fmla="*/ 16136938 w 16136938"/>
              <a:gd name="connsiteY3" fmla="*/ 0 h 6858000"/>
              <a:gd name="connsiteX4" fmla="*/ 16136938 w 16136938"/>
              <a:gd name="connsiteY4" fmla="*/ 6738897 h 6858000"/>
              <a:gd name="connsiteX5" fmla="*/ 0 w 16136938"/>
              <a:gd name="connsiteY5" fmla="*/ 6858000 h 6858000"/>
              <a:gd name="connsiteX6" fmla="*/ 2359 w 16136938"/>
              <a:gd name="connsiteY6" fmla="*/ 6419669 h 6858000"/>
              <a:gd name="connsiteX0" fmla="*/ 2359 w 16136938"/>
              <a:gd name="connsiteY0" fmla="*/ 6419669 h 6738897"/>
              <a:gd name="connsiteX1" fmla="*/ 5616429 w 16136938"/>
              <a:gd name="connsiteY1" fmla="*/ 6415913 h 6738897"/>
              <a:gd name="connsiteX2" fmla="*/ 10421474 w 16136938"/>
              <a:gd name="connsiteY2" fmla="*/ 0 h 6738897"/>
              <a:gd name="connsiteX3" fmla="*/ 16136938 w 16136938"/>
              <a:gd name="connsiteY3" fmla="*/ 0 h 6738897"/>
              <a:gd name="connsiteX4" fmla="*/ 16136938 w 16136938"/>
              <a:gd name="connsiteY4" fmla="*/ 6738897 h 6738897"/>
              <a:gd name="connsiteX5" fmla="*/ 0 w 16136938"/>
              <a:gd name="connsiteY5" fmla="*/ 6738897 h 6738897"/>
              <a:gd name="connsiteX6" fmla="*/ 2359 w 16136938"/>
              <a:gd name="connsiteY6" fmla="*/ 6419669 h 673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36938" h="6738897">
                <a:moveTo>
                  <a:pt x="2359" y="6419669"/>
                </a:moveTo>
                <a:lnTo>
                  <a:pt x="5616429" y="6415913"/>
                </a:lnTo>
                <a:lnTo>
                  <a:pt x="10421474" y="0"/>
                </a:lnTo>
                <a:lnTo>
                  <a:pt x="16136938" y="0"/>
                </a:lnTo>
                <a:lnTo>
                  <a:pt x="16136938" y="6738897"/>
                </a:lnTo>
                <a:lnTo>
                  <a:pt x="0" y="6738897"/>
                </a:lnTo>
                <a:cubicBezTo>
                  <a:pt x="786" y="6592787"/>
                  <a:pt x="1573" y="6565779"/>
                  <a:pt x="2359" y="6419669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400" u="none" kern="1200">
                <a:solidFill>
                  <a:schemeClr val="tx1"/>
                </a:solidFill>
                <a:highlight>
                  <a:srgbClr val="E5E5E5"/>
                </a:highlight>
                <a:latin typeface="RussianRail G Pro" panose="02000503040000020004" pitchFamily="2" charset="0"/>
                <a:ea typeface="+mn-ea"/>
                <a:cs typeface="+mn-cs"/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="" xmlns:a16="http://schemas.microsoft.com/office/drawing/2014/main" id="{A8789DA2-17B1-AC79-A6C2-F48069E8BB38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-362841" y="6931876"/>
            <a:ext cx="0" cy="373092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750A8688-AB4E-BC89-A5FA-1616296F7248}"/>
              </a:ext>
            </a:extLst>
          </p:cNvPr>
          <p:cNvSpPr txBox="1"/>
          <p:nvPr userDrawn="1"/>
        </p:nvSpPr>
        <p:spPr>
          <a:xfrm>
            <a:off x="-2912012" y="7229955"/>
            <a:ext cx="28502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spc="200" dirty="0">
                <a:latin typeface="RussianRail G Pro Medium" panose="02000503040000020004" pitchFamily="2" charset="0"/>
              </a:rPr>
              <a:t>ФИРМЕННАЯ</a:t>
            </a:r>
            <a:br>
              <a:rPr lang="ru-RU" sz="1600" spc="200" dirty="0">
                <a:latin typeface="RussianRail G Pro Medium" panose="02000503040000020004" pitchFamily="2" charset="0"/>
              </a:rPr>
            </a:br>
            <a:r>
              <a:rPr lang="ru-RU" sz="1600" spc="200" dirty="0">
                <a:latin typeface="RussianRail G Pro Medium" panose="02000503040000020004" pitchFamily="2" charset="0"/>
              </a:rPr>
              <a:t>РАМКА №1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допустимо горизонтальное перемещение до края рамки</a:t>
            </a:r>
          </a:p>
        </p:txBody>
      </p:sp>
      <p:sp>
        <p:nvSpPr>
          <p:cNvPr id="2" name="Заголовок 7">
            <a:extLst>
              <a:ext uri="{FF2B5EF4-FFF2-40B4-BE49-F238E27FC236}">
                <a16:creationId xmlns="" xmlns:a16="http://schemas.microsoft.com/office/drawing/2014/main" id="{EFC5C786-A874-9BED-6876-C6EF26ED4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6190763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 БУКВЫ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3668D82-859E-F89D-1EE0-C45B5AA4EC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11850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рменная рамка №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27C95A8-98BA-A0AA-0D0A-556CD40EF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837" y="2727169"/>
            <a:ext cx="5327164" cy="3257705"/>
          </a:xfrm>
        </p:spPr>
        <p:txBody>
          <a:bodyPr>
            <a:normAutofit/>
          </a:bodyPr>
          <a:lstStyle>
            <a:lvl1pPr marL="0" indent="0">
              <a:buNone/>
              <a:defRPr sz="1400" b="0" i="0" spc="0" baseline="0">
                <a:solidFill>
                  <a:srgbClr val="3C3C3B"/>
                </a:solidFill>
                <a:latin typeface="FSRAILWAY Book" panose="020B0503040504020204" pitchFamily="34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="" xmlns:a16="http://schemas.microsoft.com/office/drawing/2014/main" id="{450EED4A-789C-6887-9DDB-43DB7656F5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837" y="1675515"/>
            <a:ext cx="7919551" cy="53250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 baseline="0">
                <a:latin typeface="RussianRail G Pro" panose="02000503040000020004" pitchFamily="2" charset="0"/>
              </a:defRPr>
            </a:lvl1pPr>
          </a:lstStyle>
          <a:p>
            <a:pPr lvl="0"/>
            <a:r>
              <a:rPr lang="ru-RU" dirty="0"/>
              <a:t>КОРОТКОЕ ДОПОЛНЕНИЕ</a:t>
            </a:r>
            <a:r>
              <a:rPr lang="en-US" dirty="0"/>
              <a:t> </a:t>
            </a:r>
            <a:r>
              <a:rPr lang="ru-RU" dirty="0"/>
              <a:t>К ЗАГОЛОВКУ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9A1A5A5D-4188-B060-B182-734973774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D958243-6689-B7AE-B020-4A254CB7AB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975015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рменная рамка №3 (сверх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75BE1AF-D5D2-1AA6-C2C6-FC5FABEDA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100" y="5984876"/>
            <a:ext cx="1296988" cy="4318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FSRAILWAY Book" panose="020B0503040504020204" pitchFamily="34" charset="0"/>
              </a:defRPr>
            </a:lvl1pPr>
          </a:lstStyle>
          <a:p>
            <a:fld id="{243AA894-2D46-F64A-8351-414ADCB56426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8D249FA6-1C5B-C018-CFE8-6B45EF889927}"/>
              </a:ext>
            </a:extLst>
          </p:cNvPr>
          <p:cNvGrpSpPr/>
          <p:nvPr userDrawn="1"/>
        </p:nvGrpSpPr>
        <p:grpSpPr>
          <a:xfrm>
            <a:off x="442913" y="4480109"/>
            <a:ext cx="2503213" cy="1936566"/>
            <a:chOff x="704576" y="4524928"/>
            <a:chExt cx="2503213" cy="1936566"/>
          </a:xfrm>
          <a:solidFill>
            <a:schemeClr val="bg1">
              <a:lumMod val="85000"/>
            </a:schemeClr>
          </a:solidFill>
        </p:grpSpPr>
        <p:sp>
          <p:nvSpPr>
            <p:cNvPr id="12" name="Прямоугольник 2">
              <a:extLst>
                <a:ext uri="{FF2B5EF4-FFF2-40B4-BE49-F238E27FC236}">
                  <a16:creationId xmlns="" xmlns:a16="http://schemas.microsoft.com/office/drawing/2014/main" id="{404DDBEE-618F-CFE8-833F-0B6B42A6E11A}"/>
                </a:ext>
              </a:extLst>
            </p:cNvPr>
            <p:cNvSpPr/>
            <p:nvPr/>
          </p:nvSpPr>
          <p:spPr>
            <a:xfrm>
              <a:off x="704576" y="4902384"/>
              <a:ext cx="1196363" cy="112908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2">
              <a:extLst>
                <a:ext uri="{FF2B5EF4-FFF2-40B4-BE49-F238E27FC236}">
                  <a16:creationId xmlns="" xmlns:a16="http://schemas.microsoft.com/office/drawing/2014/main" id="{A4FACEA0-A12E-41F6-6849-883AC2BA0BFB}"/>
                </a:ext>
              </a:extLst>
            </p:cNvPr>
            <p:cNvSpPr/>
            <p:nvPr/>
          </p:nvSpPr>
          <p:spPr>
            <a:xfrm>
              <a:off x="836438" y="4524928"/>
              <a:ext cx="761193" cy="75724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2">
              <a:extLst>
                <a:ext uri="{FF2B5EF4-FFF2-40B4-BE49-F238E27FC236}">
                  <a16:creationId xmlns="" xmlns:a16="http://schemas.microsoft.com/office/drawing/2014/main" id="{513D9247-4667-C9CC-FA8C-E6EA574DEBBF}"/>
                </a:ext>
              </a:extLst>
            </p:cNvPr>
            <p:cNvSpPr/>
            <p:nvPr/>
          </p:nvSpPr>
          <p:spPr>
            <a:xfrm>
              <a:off x="1129149" y="5900630"/>
              <a:ext cx="704655" cy="56086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747535 w 2747536"/>
                <a:gd name="connsiteY0" fmla="*/ 0 h 3653222"/>
                <a:gd name="connsiteX1" fmla="*/ 1571399 w 2747536"/>
                <a:gd name="connsiteY1" fmla="*/ 2477526 h 3653222"/>
                <a:gd name="connsiteX2" fmla="*/ 782106 w 2747536"/>
                <a:gd name="connsiteY2" fmla="*/ 3648552 h 3653222"/>
                <a:gd name="connsiteX3" fmla="*/ 0 w 2747536"/>
                <a:gd name="connsiteY3" fmla="*/ 3653222 h 3653222"/>
                <a:gd name="connsiteX4" fmla="*/ 2747535 w 2747536"/>
                <a:gd name="connsiteY4" fmla="*/ 0 h 3653222"/>
                <a:gd name="connsiteX0" fmla="*/ 1245081 w 1571399"/>
                <a:gd name="connsiteY0" fmla="*/ 0 h 1178081"/>
                <a:gd name="connsiteX1" fmla="*/ 1571399 w 1571399"/>
                <a:gd name="connsiteY1" fmla="*/ 2385 h 1178081"/>
                <a:gd name="connsiteX2" fmla="*/ 782106 w 1571399"/>
                <a:gd name="connsiteY2" fmla="*/ 1173411 h 1178081"/>
                <a:gd name="connsiteX3" fmla="*/ 0 w 1571399"/>
                <a:gd name="connsiteY3" fmla="*/ 1178081 h 1178081"/>
                <a:gd name="connsiteX4" fmla="*/ 1245081 w 1571399"/>
                <a:gd name="connsiteY4" fmla="*/ 0 h 1178081"/>
                <a:gd name="connsiteX0" fmla="*/ 1149549 w 1571399"/>
                <a:gd name="connsiteY0" fmla="*/ 0 h 1516785"/>
                <a:gd name="connsiteX1" fmla="*/ 1571399 w 1571399"/>
                <a:gd name="connsiteY1" fmla="*/ 341089 h 1516785"/>
                <a:gd name="connsiteX2" fmla="*/ 782106 w 1571399"/>
                <a:gd name="connsiteY2" fmla="*/ 1512115 h 1516785"/>
                <a:gd name="connsiteX3" fmla="*/ 0 w 1571399"/>
                <a:gd name="connsiteY3" fmla="*/ 1516785 h 1516785"/>
                <a:gd name="connsiteX4" fmla="*/ 1149549 w 1571399"/>
                <a:gd name="connsiteY4" fmla="*/ 0 h 1516785"/>
                <a:gd name="connsiteX0" fmla="*/ 1149549 w 1901418"/>
                <a:gd name="connsiteY0" fmla="*/ 6299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149549 w 1901418"/>
                <a:gd name="connsiteY4" fmla="*/ 6299 h 1523084"/>
                <a:gd name="connsiteX0" fmla="*/ 1158234 w 1901418"/>
                <a:gd name="connsiteY0" fmla="*/ 0 h 1690479"/>
                <a:gd name="connsiteX1" fmla="*/ 1901418 w 1901418"/>
                <a:gd name="connsiteY1" fmla="*/ 167395 h 1690479"/>
                <a:gd name="connsiteX2" fmla="*/ 782106 w 1901418"/>
                <a:gd name="connsiteY2" fmla="*/ 1685809 h 1690479"/>
                <a:gd name="connsiteX3" fmla="*/ 0 w 1901418"/>
                <a:gd name="connsiteY3" fmla="*/ 1690479 h 1690479"/>
                <a:gd name="connsiteX4" fmla="*/ 1158234 w 1901418"/>
                <a:gd name="connsiteY4" fmla="*/ 0 h 1690479"/>
                <a:gd name="connsiteX0" fmla="*/ 1210342 w 1901418"/>
                <a:gd name="connsiteY0" fmla="*/ 214732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210342 w 1901418"/>
                <a:gd name="connsiteY4" fmla="*/ 214732 h 1523084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10103"/>
                <a:gd name="connsiteY0" fmla="*/ 0 h 1542839"/>
                <a:gd name="connsiteX1" fmla="*/ 1910103 w 1910103"/>
                <a:gd name="connsiteY1" fmla="*/ 2385 h 1542839"/>
                <a:gd name="connsiteX2" fmla="*/ 782106 w 1910103"/>
                <a:gd name="connsiteY2" fmla="*/ 1538169 h 1542839"/>
                <a:gd name="connsiteX3" fmla="*/ 0 w 1910103"/>
                <a:gd name="connsiteY3" fmla="*/ 1542839 h 1542839"/>
                <a:gd name="connsiteX4" fmla="*/ 1149549 w 1910103"/>
                <a:gd name="connsiteY4" fmla="*/ 0 h 1542839"/>
                <a:gd name="connsiteX0" fmla="*/ 1149549 w 1927472"/>
                <a:gd name="connsiteY0" fmla="*/ 0 h 1542839"/>
                <a:gd name="connsiteX1" fmla="*/ 1927472 w 1927472"/>
                <a:gd name="connsiteY1" fmla="*/ 11070 h 1542839"/>
                <a:gd name="connsiteX2" fmla="*/ 782106 w 1927472"/>
                <a:gd name="connsiteY2" fmla="*/ 1538169 h 1542839"/>
                <a:gd name="connsiteX3" fmla="*/ 0 w 1927472"/>
                <a:gd name="connsiteY3" fmla="*/ 1542839 h 1542839"/>
                <a:gd name="connsiteX4" fmla="*/ 1149549 w 1927472"/>
                <a:gd name="connsiteY4" fmla="*/ 0 h 1542839"/>
                <a:gd name="connsiteX0" fmla="*/ 1219027 w 1927472"/>
                <a:gd name="connsiteY0" fmla="*/ 197363 h 1531769"/>
                <a:gd name="connsiteX1" fmla="*/ 1927472 w 1927472"/>
                <a:gd name="connsiteY1" fmla="*/ 0 h 1531769"/>
                <a:gd name="connsiteX2" fmla="*/ 782106 w 1927472"/>
                <a:gd name="connsiteY2" fmla="*/ 1527099 h 1531769"/>
                <a:gd name="connsiteX3" fmla="*/ 0 w 1927472"/>
                <a:gd name="connsiteY3" fmla="*/ 1531769 h 1531769"/>
                <a:gd name="connsiteX4" fmla="*/ 1219027 w 1927472"/>
                <a:gd name="connsiteY4" fmla="*/ 197363 h 1531769"/>
                <a:gd name="connsiteX0" fmla="*/ 1149549 w 1927472"/>
                <a:gd name="connsiteY0" fmla="*/ 0 h 1534154"/>
                <a:gd name="connsiteX1" fmla="*/ 1927472 w 1927472"/>
                <a:gd name="connsiteY1" fmla="*/ 2385 h 1534154"/>
                <a:gd name="connsiteX2" fmla="*/ 782106 w 1927472"/>
                <a:gd name="connsiteY2" fmla="*/ 1529484 h 1534154"/>
                <a:gd name="connsiteX3" fmla="*/ 0 w 1927472"/>
                <a:gd name="connsiteY3" fmla="*/ 1534154 h 1534154"/>
                <a:gd name="connsiteX4" fmla="*/ 1149549 w 1927472"/>
                <a:gd name="connsiteY4" fmla="*/ 0 h 153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472" h="1534154">
                  <a:moveTo>
                    <a:pt x="1149549" y="0"/>
                  </a:moveTo>
                  <a:lnTo>
                    <a:pt x="1927472" y="2385"/>
                  </a:lnTo>
                  <a:lnTo>
                    <a:pt x="782106" y="1529484"/>
                  </a:lnTo>
                  <a:lnTo>
                    <a:pt x="0" y="1534154"/>
                  </a:lnTo>
                  <a:lnTo>
                    <a:pt x="11495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2">
              <a:extLst>
                <a:ext uri="{FF2B5EF4-FFF2-40B4-BE49-F238E27FC236}">
                  <a16:creationId xmlns="" xmlns:a16="http://schemas.microsoft.com/office/drawing/2014/main" id="{50D7B8AA-A745-0D0A-14C7-759B3842516B}"/>
                </a:ext>
              </a:extLst>
            </p:cNvPr>
            <p:cNvSpPr/>
            <p:nvPr/>
          </p:nvSpPr>
          <p:spPr>
            <a:xfrm>
              <a:off x="2589450" y="5282168"/>
              <a:ext cx="618339" cy="7524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3370FFDB-E501-1B63-4876-CD2BB01BB7AD}"/>
              </a:ext>
            </a:extLst>
          </p:cNvPr>
          <p:cNvCxnSpPr>
            <a:cxnSpLocks/>
          </p:cNvCxnSpPr>
          <p:nvPr userDrawn="1"/>
        </p:nvCxnSpPr>
        <p:spPr>
          <a:xfrm flipV="1">
            <a:off x="-159959" y="-597523"/>
            <a:ext cx="0" cy="373092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05A9B4E-9438-88F3-29E1-BFC9AE9768B6}"/>
              </a:ext>
            </a:extLst>
          </p:cNvPr>
          <p:cNvSpPr txBox="1"/>
          <p:nvPr userDrawn="1"/>
        </p:nvSpPr>
        <p:spPr>
          <a:xfrm>
            <a:off x="-2054942" y="-1452377"/>
            <a:ext cx="18103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spc="200" dirty="0">
                <a:latin typeface="RussianRail G Pro Medium" panose="02000503040000020004" pitchFamily="2" charset="0"/>
              </a:rPr>
              <a:t>ФИРМЕННАЯ РАМКА №3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допустимо вертикальное перемещение до середины слайда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="" xmlns:a16="http://schemas.microsoft.com/office/drawing/2014/main" id="{9B06F283-9B9E-D59D-E305-597E718E3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44" y="2878281"/>
            <a:ext cx="10560169" cy="3538393"/>
          </a:xfrm>
        </p:spPr>
        <p:txBody>
          <a:bodyPr>
            <a:normAutofit/>
          </a:bodyPr>
          <a:lstStyle>
            <a:lvl1pPr marL="0" indent="0">
              <a:buNone/>
              <a:defRPr sz="1400" b="0" i="0" spc="0" baseline="0">
                <a:solidFill>
                  <a:srgbClr val="3C3C3B"/>
                </a:solidFill>
                <a:latin typeface="FSRAILWAY Book" panose="020B0503040504020204" pitchFamily="34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" name="Текст 4">
            <a:extLst>
              <a:ext uri="{FF2B5EF4-FFF2-40B4-BE49-F238E27FC236}">
                <a16:creationId xmlns="" xmlns:a16="http://schemas.microsoft.com/office/drawing/2014/main" id="{65699D10-9028-8BE8-BC33-F0C6CFFA6D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837" y="2223471"/>
            <a:ext cx="6190763" cy="53250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 baseline="0">
                <a:latin typeface="RussianRail G Pro" panose="02000503040000020004" pitchFamily="2" charset="0"/>
              </a:defRPr>
            </a:lvl1pPr>
          </a:lstStyle>
          <a:p>
            <a:pPr lvl="0"/>
            <a:r>
              <a:rPr lang="ru-RU" dirty="0"/>
              <a:t>КОРОТКОЕ ДОПОЛНЕНИЕ К ЗАГОЛОВКУ</a:t>
            </a:r>
          </a:p>
        </p:txBody>
      </p:sp>
      <p:sp>
        <p:nvSpPr>
          <p:cNvPr id="3" name="Заголовок 7">
            <a:extLst>
              <a:ext uri="{FF2B5EF4-FFF2-40B4-BE49-F238E27FC236}">
                <a16:creationId xmlns="" xmlns:a16="http://schemas.microsoft.com/office/drawing/2014/main" id="{5E65BC66-0B59-5089-D323-FC0A65A6C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AD3E9BC-ECE6-96EC-9DEB-30D9E67E76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221679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рменная рамка №3 (слев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DCF0CEDF-6EB7-B368-251F-74A61D5F8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837" y="2401543"/>
            <a:ext cx="5327163" cy="4015133"/>
          </a:xfrm>
        </p:spPr>
        <p:txBody>
          <a:bodyPr>
            <a:normAutofit/>
          </a:bodyPr>
          <a:lstStyle>
            <a:lvl1pPr marL="0" indent="0">
              <a:buNone/>
              <a:defRPr sz="1400" b="0" i="0" spc="0" baseline="0">
                <a:solidFill>
                  <a:srgbClr val="3C3C3B"/>
                </a:solidFill>
                <a:latin typeface="FSRAILWAY Book" panose="020B0503040504020204" pitchFamily="34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="" xmlns:a16="http://schemas.microsoft.com/office/drawing/2014/main" id="{CF416140-E417-D24C-D818-BF07A24C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100" y="5984876"/>
            <a:ext cx="1296988" cy="431800"/>
          </a:xfrm>
        </p:spPr>
        <p:txBody>
          <a:bodyPr/>
          <a:lstStyle>
            <a:lvl1pPr>
              <a:defRPr sz="1400">
                <a:solidFill>
                  <a:srgbClr val="3C3C3B"/>
                </a:solidFill>
                <a:latin typeface="FSRAILWAY Book" panose="020B0503040504020204" pitchFamily="34" charset="0"/>
              </a:defRPr>
            </a:lvl1pPr>
          </a:lstStyle>
          <a:p>
            <a:fld id="{243AA894-2D46-F64A-8351-414ADCB56426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="" xmlns:a16="http://schemas.microsoft.com/office/drawing/2014/main" id="{C41FADD8-87A6-C258-2E54-422129B6331C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-362841" y="-353081"/>
            <a:ext cx="0" cy="373092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67F89E5-B403-F9C1-2FA9-CFD3D33F946A}"/>
              </a:ext>
            </a:extLst>
          </p:cNvPr>
          <p:cNvSpPr txBox="1"/>
          <p:nvPr userDrawn="1"/>
        </p:nvSpPr>
        <p:spPr>
          <a:xfrm>
            <a:off x="-2912012" y="-1178057"/>
            <a:ext cx="28502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spc="200" dirty="0">
                <a:latin typeface="RussianRail G Pro Medium" panose="02000503040000020004" pitchFamily="2" charset="0"/>
              </a:rPr>
              <a:t>ФИРМЕННАЯ</a:t>
            </a:r>
            <a:br>
              <a:rPr lang="ru-RU" sz="1600" spc="200" dirty="0">
                <a:latin typeface="RussianRail G Pro Medium" panose="02000503040000020004" pitchFamily="2" charset="0"/>
              </a:rPr>
            </a:br>
            <a:r>
              <a:rPr lang="ru-RU" sz="1600" spc="200" dirty="0">
                <a:latin typeface="RussianRail G Pro Medium" panose="02000503040000020004" pitchFamily="2" charset="0"/>
              </a:rPr>
              <a:t>РАМКА №3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допустимо горизонтальное перемещение до логотипа</a:t>
            </a:r>
          </a:p>
        </p:txBody>
      </p:sp>
      <p:sp>
        <p:nvSpPr>
          <p:cNvPr id="5" name="Заголовок 7">
            <a:extLst>
              <a:ext uri="{FF2B5EF4-FFF2-40B4-BE49-F238E27FC236}">
                <a16:creationId xmlns="" xmlns:a16="http://schemas.microsoft.com/office/drawing/2014/main" id="{EBE0C7EE-BAD8-30D0-FFD8-604BE19518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5327163" cy="1868121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6A478F3-9C35-7E4E-5F00-CFBFF904D1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686456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  <p15:guide id="21" pos="279" userDrawn="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26">
            <a:extLst>
              <a:ext uri="{FF2B5EF4-FFF2-40B4-BE49-F238E27FC236}">
                <a16:creationId xmlns="" xmlns:a16="http://schemas.microsoft.com/office/drawing/2014/main" id="{3F9AEF52-DB3B-8989-5D1A-52A74FEB00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4492" y="2377776"/>
            <a:ext cx="2188847" cy="45250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lang="ru-RU" sz="1400" b="0" i="0" kern="1200" spc="200" dirty="0" smtClean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ЗАГЛАВНЫЕ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="" xmlns:a16="http://schemas.microsoft.com/office/drawing/2014/main" id="{17506577-A82B-2ACD-706D-F09504A3D9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19264" y="2377778"/>
            <a:ext cx="2256922" cy="45250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lang="ru-RU" sz="1400" b="0" i="0" kern="1200" spc="200" dirty="0" smtClean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ЗАГЛАВНЫЕ</a:t>
            </a:r>
          </a:p>
        </p:txBody>
      </p:sp>
      <p:sp>
        <p:nvSpPr>
          <p:cNvPr id="32" name="Текст 31">
            <a:extLst>
              <a:ext uri="{FF2B5EF4-FFF2-40B4-BE49-F238E27FC236}">
                <a16:creationId xmlns="" xmlns:a16="http://schemas.microsoft.com/office/drawing/2014/main" id="{EE4A4B22-CA7B-F141-A7E9-78297F4C11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19265" y="2950030"/>
            <a:ext cx="2256921" cy="655615"/>
          </a:xfrm>
        </p:spPr>
        <p:txBody>
          <a:bodyPr>
            <a:normAutofit/>
          </a:bodyPr>
          <a:lstStyle>
            <a:lvl1pPr marL="0" indent="0">
              <a:buNone/>
              <a:defRPr lang="ru-RU" sz="1200" b="0" i="0" kern="1200" spc="0" baseline="0" dirty="0" smtClean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33">
            <a:extLst>
              <a:ext uri="{FF2B5EF4-FFF2-40B4-BE49-F238E27FC236}">
                <a16:creationId xmlns="" xmlns:a16="http://schemas.microsoft.com/office/drawing/2014/main" id="{7EB1CFF9-5996-9CB8-259E-ABCA5A68C2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17844" y="2377777"/>
            <a:ext cx="2242687" cy="45250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lang="ru-RU" sz="1400" b="0" i="0" kern="1200" spc="200" dirty="0" smtClean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ЗАГЛАВНЫЕ</a:t>
            </a:r>
          </a:p>
        </p:txBody>
      </p:sp>
      <p:sp>
        <p:nvSpPr>
          <p:cNvPr id="36" name="Текст 35">
            <a:extLst>
              <a:ext uri="{FF2B5EF4-FFF2-40B4-BE49-F238E27FC236}">
                <a16:creationId xmlns="" xmlns:a16="http://schemas.microsoft.com/office/drawing/2014/main" id="{2CFF7750-582D-9EDB-DC2F-C4145475C9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17844" y="2950029"/>
            <a:ext cx="2242687" cy="655616"/>
          </a:xfrm>
        </p:spPr>
        <p:txBody>
          <a:bodyPr>
            <a:normAutofit/>
          </a:bodyPr>
          <a:lstStyle>
            <a:lvl1pPr marL="0" indent="0">
              <a:buNone/>
              <a:defRPr lang="ru-RU" sz="1200" b="0" i="0" kern="1200" spc="0" baseline="0" dirty="0" smtClean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3" name="Текст 51">
            <a:extLst>
              <a:ext uri="{FF2B5EF4-FFF2-40B4-BE49-F238E27FC236}">
                <a16:creationId xmlns="" xmlns:a16="http://schemas.microsoft.com/office/drawing/2014/main" id="{ECE13962-0D65-E822-5037-A909F2C6F8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4492" y="2943674"/>
            <a:ext cx="2188847" cy="660514"/>
          </a:xfrm>
        </p:spPr>
        <p:txBody>
          <a:bodyPr>
            <a:normAutofit/>
          </a:bodyPr>
          <a:lstStyle>
            <a:lvl1pPr marL="0" indent="0">
              <a:buNone/>
              <a:defRPr lang="ru-RU" sz="1200" b="0" i="0" kern="1200" spc="0" baseline="0" dirty="0" smtClean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Заголовок 7">
            <a:extLst>
              <a:ext uri="{FF2B5EF4-FFF2-40B4-BE49-F238E27FC236}">
                <a16:creationId xmlns="" xmlns:a16="http://schemas.microsoft.com/office/drawing/2014/main" id="{8E5BC941-B33B-E039-DAF7-0F7989B9F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sp>
        <p:nvSpPr>
          <p:cNvPr id="6" name="Рисунок 4">
            <a:extLst>
              <a:ext uri="{FF2B5EF4-FFF2-40B4-BE49-F238E27FC236}">
                <a16:creationId xmlns="" xmlns:a16="http://schemas.microsoft.com/office/drawing/2014/main" id="{962FDF98-56D5-66A4-F937-7F54E171CC7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4713" y="3717577"/>
            <a:ext cx="2628900" cy="270227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RU" sz="1800" u="none" kern="1200" dirty="0">
                <a:solidFill>
                  <a:schemeClr val="tx1"/>
                </a:solidFill>
                <a:latin typeface="RussianRail G Pro" panose="02000503040000020004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ИЗОБРАЖЕНИЕ</a:t>
            </a:r>
          </a:p>
        </p:txBody>
      </p:sp>
      <p:sp>
        <p:nvSpPr>
          <p:cNvPr id="8" name="Рисунок 4">
            <a:extLst>
              <a:ext uri="{FF2B5EF4-FFF2-40B4-BE49-F238E27FC236}">
                <a16:creationId xmlns="" xmlns:a16="http://schemas.microsoft.com/office/drawing/2014/main" id="{1F0A708B-7649-AAF1-8F3C-4AA8E61180A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34886" y="3717578"/>
            <a:ext cx="2627937" cy="2267298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RU" sz="1800" u="none" kern="1200" dirty="0">
                <a:solidFill>
                  <a:schemeClr val="tx1"/>
                </a:solidFill>
                <a:latin typeface="RussianRail G Pro" panose="02000503040000020004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ИЗОБРАЖЕНИЕ</a:t>
            </a:r>
          </a:p>
        </p:txBody>
      </p:sp>
      <p:sp>
        <p:nvSpPr>
          <p:cNvPr id="10" name="Рисунок 4">
            <a:extLst>
              <a:ext uri="{FF2B5EF4-FFF2-40B4-BE49-F238E27FC236}">
                <a16:creationId xmlns="" xmlns:a16="http://schemas.microsoft.com/office/drawing/2014/main" id="{DFE48F6A-5E2E-9140-1C86-7408D6DCA19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824788" y="3728760"/>
            <a:ext cx="2627937" cy="1824315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RU" sz="1800" u="none" kern="1200" dirty="0">
                <a:solidFill>
                  <a:schemeClr val="tx1"/>
                </a:solidFill>
                <a:latin typeface="RussianRail G Pro" panose="02000503040000020004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ИЗОБРАЖЕНИЕ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306252E-5BE7-991F-62F1-BD6125388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218553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рменная рамка №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26">
            <a:extLst>
              <a:ext uri="{FF2B5EF4-FFF2-40B4-BE49-F238E27FC236}">
                <a16:creationId xmlns="" xmlns:a16="http://schemas.microsoft.com/office/drawing/2014/main" id="{3F9AEF52-DB3B-8989-5D1A-52A74FEB00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6775" y="2899946"/>
            <a:ext cx="2600324" cy="52905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lang="ru-RU" sz="1600" b="0" i="0" kern="1200" spc="200" dirty="0" smtClean="0">
                <a:solidFill>
                  <a:schemeClr val="tx1"/>
                </a:solidFill>
                <a:latin typeface="RussianRail G Pro" panose="020005030400000200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ЗАГЛАВНЫЕ</a:t>
            </a:r>
          </a:p>
        </p:txBody>
      </p:sp>
      <p:sp>
        <p:nvSpPr>
          <p:cNvPr id="53" name="Текст 51">
            <a:extLst>
              <a:ext uri="{FF2B5EF4-FFF2-40B4-BE49-F238E27FC236}">
                <a16:creationId xmlns="" xmlns:a16="http://schemas.microsoft.com/office/drawing/2014/main" id="{ECE13962-0D65-E822-5037-A909F2C6F8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776" y="3424923"/>
            <a:ext cx="2600324" cy="1842381"/>
          </a:xfrm>
        </p:spPr>
        <p:txBody>
          <a:bodyPr>
            <a:normAutofit/>
          </a:bodyPr>
          <a:lstStyle>
            <a:lvl1pPr marL="198438" indent="-198438">
              <a:spcBef>
                <a:spcPts val="0"/>
              </a:spcBef>
              <a:buClr>
                <a:srgbClr val="7F7F7F"/>
              </a:buClr>
              <a:buFont typeface="Wingdings" pitchFamily="2" charset="2"/>
              <a:buChar char="§"/>
              <a:tabLst/>
              <a:defRPr lang="ru-RU" sz="1400" b="0" i="0" kern="1200" spc="0" baseline="0" dirty="0" smtClean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4F0BCC34-FFF1-627B-EE29-08132C750B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11799" y="2899946"/>
            <a:ext cx="2600324" cy="5325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lang="ru-RU" sz="1600" b="0" i="0" kern="1200" spc="200" dirty="0" smtClean="0">
                <a:solidFill>
                  <a:schemeClr val="tx1"/>
                </a:solidFill>
                <a:latin typeface="RussianRail G Pro" panose="020005030400000200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ЗАГЛАВНЫЕ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="" xmlns:a16="http://schemas.microsoft.com/office/drawing/2014/main" id="{0928409C-24B3-2FF4-3F8E-6BC1872F81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11600" y="3432175"/>
            <a:ext cx="2597150" cy="1837915"/>
          </a:xfrm>
        </p:spPr>
        <p:txBody>
          <a:bodyPr>
            <a:normAutofit/>
          </a:bodyPr>
          <a:lstStyle>
            <a:lvl1pPr marL="177800" indent="-177800">
              <a:buClr>
                <a:srgbClr val="7F7F7F"/>
              </a:buClr>
              <a:buFont typeface="Wingdings" pitchFamily="2" charset="2"/>
              <a:buChar char="§"/>
              <a:tabLst/>
              <a:defRPr lang="ru-RU" sz="1400" b="0" i="0" kern="1200" spc="0" baseline="0" dirty="0" smtClean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="" xmlns:a16="http://schemas.microsoft.com/office/drawing/2014/main" id="{63FBE8C3-2824-A88A-1F77-E7935745DF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822" y="3439425"/>
            <a:ext cx="2631678" cy="1837915"/>
          </a:xfrm>
        </p:spPr>
        <p:txBody>
          <a:bodyPr>
            <a:normAutofit/>
          </a:bodyPr>
          <a:lstStyle>
            <a:lvl1pPr marL="177800" indent="-177800">
              <a:buClr>
                <a:srgbClr val="7F7F7F"/>
              </a:buClr>
              <a:buFont typeface="Wingdings" pitchFamily="2" charset="2"/>
              <a:buChar char="§"/>
              <a:tabLst/>
              <a:defRPr lang="ru-RU" sz="1400" b="0" i="0" kern="1200" spc="0" baseline="0" dirty="0" smtClean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39" name="Текст 38">
            <a:extLst>
              <a:ext uri="{FF2B5EF4-FFF2-40B4-BE49-F238E27FC236}">
                <a16:creationId xmlns="" xmlns:a16="http://schemas.microsoft.com/office/drawing/2014/main" id="{FC95877D-F5B8-2F51-8628-A04468AB99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6821" y="2900363"/>
            <a:ext cx="2631679" cy="52387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lang="ru-RU" sz="1600" b="0" i="0" kern="1200" spc="200" dirty="0" smtClean="0">
                <a:solidFill>
                  <a:schemeClr val="tx1"/>
                </a:solidFill>
                <a:latin typeface="RussianRail G Pro" panose="020005030400000200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ЗАГЛАВНЫЕ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2608247A-E265-46ED-E7C0-4160A8BDFE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774" y="5799564"/>
            <a:ext cx="7821614" cy="47344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lang="ru-RU" sz="1400" b="0" i="0" kern="1200" dirty="0" smtClean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Примечание</a:t>
            </a:r>
          </a:p>
        </p:txBody>
      </p:sp>
      <p:sp>
        <p:nvSpPr>
          <p:cNvPr id="3" name="Заголовок 7">
            <a:extLst>
              <a:ext uri="{FF2B5EF4-FFF2-40B4-BE49-F238E27FC236}">
                <a16:creationId xmlns="" xmlns:a16="http://schemas.microsoft.com/office/drawing/2014/main" id="{15A766AE-3D66-90CB-7391-23A263FE1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515E0B3-4E4E-D63A-AC89-611E42C05F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442357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29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мартфон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Заголовок 7">
            <a:extLst>
              <a:ext uri="{FF2B5EF4-FFF2-40B4-BE49-F238E27FC236}">
                <a16:creationId xmlns="" xmlns:a16="http://schemas.microsoft.com/office/drawing/2014/main" id="{4C2B256D-ABD8-A54A-03D8-133CBE54E7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sp>
        <p:nvSpPr>
          <p:cNvPr id="55" name="Объект 2">
            <a:extLst>
              <a:ext uri="{FF2B5EF4-FFF2-40B4-BE49-F238E27FC236}">
                <a16:creationId xmlns="" xmlns:a16="http://schemas.microsoft.com/office/drawing/2014/main" id="{823AC8D4-62E1-2E78-44F2-1FDDEBEB6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44" y="2878281"/>
            <a:ext cx="5326614" cy="3538393"/>
          </a:xfrm>
        </p:spPr>
        <p:txBody>
          <a:bodyPr>
            <a:normAutofit/>
          </a:bodyPr>
          <a:lstStyle>
            <a:lvl1pPr marL="0" indent="0">
              <a:buNone/>
              <a:defRPr sz="1400" b="0" i="0" spc="0" baseline="0">
                <a:solidFill>
                  <a:srgbClr val="3C3C3B"/>
                </a:solidFill>
                <a:latin typeface="FSRAILWAY Book" panose="020B0503040504020204" pitchFamily="34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6" name="Текст 4">
            <a:extLst>
              <a:ext uri="{FF2B5EF4-FFF2-40B4-BE49-F238E27FC236}">
                <a16:creationId xmlns="" xmlns:a16="http://schemas.microsoft.com/office/drawing/2014/main" id="{4A42A628-701D-5718-6C9E-99104E7DB4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838" y="2223471"/>
            <a:ext cx="5321262" cy="53250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 baseline="0">
                <a:latin typeface="RussianRail G Pro" panose="02000503040000020004" pitchFamily="2" charset="0"/>
              </a:defRPr>
            </a:lvl1pPr>
          </a:lstStyle>
          <a:p>
            <a:pPr lvl="0"/>
            <a:r>
              <a:rPr lang="ru-RU" dirty="0"/>
              <a:t>КОРОТКОЕ ДОПОЛНЕНИЕ К ЗАГОЛОВКУ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C4B8C62D-D892-28DD-1C4A-C4AE03000D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19792" y="2223471"/>
            <a:ext cx="2805113" cy="6064250"/>
          </a:xfrm>
          <a:prstGeom prst="roundRect">
            <a:avLst>
              <a:gd name="adj" fmla="val 13724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ru-RU" sz="2400" u="none" kern="1200">
                <a:solidFill>
                  <a:schemeClr val="tx1"/>
                </a:solidFill>
                <a:highlight>
                  <a:srgbClr val="E5E5E5"/>
                </a:highlight>
                <a:latin typeface="RussianRail G Pro" panose="02000503040000020004" pitchFamily="2" charset="0"/>
                <a:ea typeface="+mn-ea"/>
                <a:cs typeface="+mn-cs"/>
              </a:defRPr>
            </a:lvl1pPr>
          </a:lstStyle>
          <a:p>
            <a:r>
              <a:rPr lang="ru-RU" dirty="0"/>
              <a:t>ВСТАВЬТЕ СНИМОК ЭКРАНА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75E4340-C766-69DD-D74E-6B5A41D044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056215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29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мартфон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Заголовок 7">
            <a:extLst>
              <a:ext uri="{FF2B5EF4-FFF2-40B4-BE49-F238E27FC236}">
                <a16:creationId xmlns="" xmlns:a16="http://schemas.microsoft.com/office/drawing/2014/main" id="{4C2B256D-ABD8-A54A-03D8-133CBE54E7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sp>
        <p:nvSpPr>
          <p:cNvPr id="55" name="Объект 2">
            <a:extLst>
              <a:ext uri="{FF2B5EF4-FFF2-40B4-BE49-F238E27FC236}">
                <a16:creationId xmlns="" xmlns:a16="http://schemas.microsoft.com/office/drawing/2014/main" id="{823AC8D4-62E1-2E78-44F2-1FDDEBEB6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44" y="2878281"/>
            <a:ext cx="5326614" cy="3538393"/>
          </a:xfrm>
        </p:spPr>
        <p:txBody>
          <a:bodyPr>
            <a:normAutofit/>
          </a:bodyPr>
          <a:lstStyle>
            <a:lvl1pPr marL="0" indent="0">
              <a:buNone/>
              <a:defRPr sz="1400" b="0" i="0" spc="0" baseline="0">
                <a:solidFill>
                  <a:srgbClr val="3C3C3B"/>
                </a:solidFill>
                <a:latin typeface="FSRAILWAY Book" panose="020B0503040504020204" pitchFamily="34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6" name="Текст 4">
            <a:extLst>
              <a:ext uri="{FF2B5EF4-FFF2-40B4-BE49-F238E27FC236}">
                <a16:creationId xmlns="" xmlns:a16="http://schemas.microsoft.com/office/drawing/2014/main" id="{4A42A628-701D-5718-6C9E-99104E7DB4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838" y="2223471"/>
            <a:ext cx="5321262" cy="53250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 baseline="0">
                <a:latin typeface="RussianRail G Pro" panose="02000503040000020004" pitchFamily="2" charset="0"/>
              </a:defRPr>
            </a:lvl1pPr>
          </a:lstStyle>
          <a:p>
            <a:pPr lvl="0"/>
            <a:r>
              <a:rPr lang="ru-RU" dirty="0"/>
              <a:t>КОРОТКОЕ ДОПОЛНЕНИЕ К ЗАГОЛОВКУ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C4B8C62D-D892-28DD-1C4A-C4AE03000D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56634" y="2605693"/>
            <a:ext cx="2971815" cy="5940333"/>
          </a:xfrm>
          <a:prstGeom prst="roundRect">
            <a:avLst>
              <a:gd name="adj" fmla="val 4764"/>
            </a:avLst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RU" sz="2400" u="none" kern="1200">
                <a:solidFill>
                  <a:schemeClr val="tx1"/>
                </a:solidFill>
                <a:highlight>
                  <a:srgbClr val="E5E5E5"/>
                </a:highlight>
                <a:latin typeface="RussianRail G Pro" panose="02000503040000020004" pitchFamily="2" charset="0"/>
                <a:ea typeface="+mn-ea"/>
                <a:cs typeface="+mn-cs"/>
              </a:defRPr>
            </a:lvl1pPr>
          </a:lstStyle>
          <a:p>
            <a:r>
              <a:rPr lang="ru-RU" dirty="0"/>
              <a:t>ВСТАВЬТЕ СНИМОК</a:t>
            </a:r>
            <a:br>
              <a:rPr lang="ru-RU" dirty="0"/>
            </a:br>
            <a:r>
              <a:rPr lang="ru-RU" dirty="0"/>
              <a:t>ЭКРАНА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1229D7E-EBCB-9989-674F-B4FB67D70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021800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29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утбу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Заголовок 7">
            <a:extLst>
              <a:ext uri="{FF2B5EF4-FFF2-40B4-BE49-F238E27FC236}">
                <a16:creationId xmlns="" xmlns:a16="http://schemas.microsoft.com/office/drawing/2014/main" id="{4C2B256D-ABD8-A54A-03D8-133CBE54E7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sp>
        <p:nvSpPr>
          <p:cNvPr id="55" name="Объект 2">
            <a:extLst>
              <a:ext uri="{FF2B5EF4-FFF2-40B4-BE49-F238E27FC236}">
                <a16:creationId xmlns="" xmlns:a16="http://schemas.microsoft.com/office/drawing/2014/main" id="{823AC8D4-62E1-2E78-44F2-1FDDEBEB6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44" y="2878281"/>
            <a:ext cx="5326614" cy="3538393"/>
          </a:xfrm>
        </p:spPr>
        <p:txBody>
          <a:bodyPr>
            <a:normAutofit/>
          </a:bodyPr>
          <a:lstStyle>
            <a:lvl1pPr marL="0" indent="0">
              <a:buNone/>
              <a:defRPr sz="1400" b="0" i="0" spc="0" baseline="0">
                <a:solidFill>
                  <a:srgbClr val="3C3C3B"/>
                </a:solidFill>
                <a:latin typeface="FSRAILWAY Book" panose="020B0503040504020204" pitchFamily="34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6" name="Текст 4">
            <a:extLst>
              <a:ext uri="{FF2B5EF4-FFF2-40B4-BE49-F238E27FC236}">
                <a16:creationId xmlns="" xmlns:a16="http://schemas.microsoft.com/office/drawing/2014/main" id="{4A42A628-701D-5718-6C9E-99104E7DB4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838" y="2223471"/>
            <a:ext cx="5321262" cy="53250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 baseline="0">
                <a:latin typeface="RussianRail G Pro" panose="02000503040000020004" pitchFamily="2" charset="0"/>
              </a:defRPr>
            </a:lvl1pPr>
          </a:lstStyle>
          <a:p>
            <a:pPr lvl="0"/>
            <a:r>
              <a:rPr lang="ru-RU" dirty="0"/>
              <a:t>КОРОТКОЕ ДОПОЛНЕНИЕ К ЗАГОЛОВКУ</a:t>
            </a:r>
          </a:p>
        </p:txBody>
      </p:sp>
      <p:sp>
        <p:nvSpPr>
          <p:cNvPr id="5" name="Рисунок 3">
            <a:extLst>
              <a:ext uri="{FF2B5EF4-FFF2-40B4-BE49-F238E27FC236}">
                <a16:creationId xmlns="" xmlns:a16="http://schemas.microsoft.com/office/drawing/2014/main" id="{FC745062-B8C3-3AC1-7939-5CF98748173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61085" y="2603845"/>
            <a:ext cx="5640516" cy="340130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RU" sz="2400" u="none" kern="1200" dirty="0">
                <a:solidFill>
                  <a:schemeClr val="tx1"/>
                </a:solidFill>
                <a:highlight>
                  <a:srgbClr val="E5E5E5"/>
                </a:highlight>
                <a:latin typeface="RussianRail G Pro" panose="02000503040000020004" pitchFamily="2" charset="0"/>
                <a:ea typeface="+mn-ea"/>
                <a:cs typeface="+mn-cs"/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СНИМОК ЭКРАНА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EC823E4-0962-90ED-AC0E-4FB717EC38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530892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29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(Общий) Титул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652A3713-1DE2-F5A8-0F79-EFDCF3DC72A8}"/>
              </a:ext>
            </a:extLst>
          </p:cNvPr>
          <p:cNvGrpSpPr/>
          <p:nvPr userDrawn="1"/>
        </p:nvGrpSpPr>
        <p:grpSpPr>
          <a:xfrm>
            <a:off x="0" y="1376362"/>
            <a:ext cx="12479070" cy="3672171"/>
            <a:chOff x="28575" y="1376362"/>
            <a:chExt cx="12479070" cy="3672171"/>
          </a:xfrm>
          <a:solidFill>
            <a:srgbClr val="FF0000"/>
          </a:solidFill>
        </p:grpSpPr>
        <p:sp>
          <p:nvSpPr>
            <p:cNvPr id="11" name="Прямоугольник 2">
              <a:extLst>
                <a:ext uri="{FF2B5EF4-FFF2-40B4-BE49-F238E27FC236}">
                  <a16:creationId xmlns="" xmlns:a16="http://schemas.microsoft.com/office/drawing/2014/main" id="{C8F80AAA-8A74-5FAF-C2B1-6723DDA245FD}"/>
                </a:ext>
              </a:extLst>
            </p:cNvPr>
            <p:cNvSpPr/>
            <p:nvPr userDrawn="1"/>
          </p:nvSpPr>
          <p:spPr>
            <a:xfrm>
              <a:off x="28575" y="1376363"/>
              <a:ext cx="10149541" cy="367217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9541" h="3672170">
                  <a:moveTo>
                    <a:pt x="0" y="0"/>
                  </a:moveTo>
                  <a:lnTo>
                    <a:pt x="10149541" y="3175"/>
                  </a:lnTo>
                  <a:lnTo>
                    <a:pt x="7395135" y="3667501"/>
                  </a:lnTo>
                  <a:lnTo>
                    <a:pt x="0" y="367217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2">
              <a:extLst>
                <a:ext uri="{FF2B5EF4-FFF2-40B4-BE49-F238E27FC236}">
                  <a16:creationId xmlns="" xmlns:a16="http://schemas.microsoft.com/office/drawing/2014/main" id="{F2C24A5E-96AF-AD22-B446-B08F2D5FD9AB}"/>
                </a:ext>
              </a:extLst>
            </p:cNvPr>
            <p:cNvSpPr/>
            <p:nvPr userDrawn="1"/>
          </p:nvSpPr>
          <p:spPr>
            <a:xfrm>
              <a:off x="9588944" y="1377427"/>
              <a:ext cx="1299451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2">
              <a:extLst>
                <a:ext uri="{FF2B5EF4-FFF2-40B4-BE49-F238E27FC236}">
                  <a16:creationId xmlns="" xmlns:a16="http://schemas.microsoft.com/office/drawing/2014/main" id="{E5BB677D-8680-DDC8-96D4-94CF8DC9FAC1}"/>
                </a:ext>
              </a:extLst>
            </p:cNvPr>
            <p:cNvSpPr/>
            <p:nvPr userDrawn="1"/>
          </p:nvSpPr>
          <p:spPr>
            <a:xfrm>
              <a:off x="10287445" y="1377427"/>
              <a:ext cx="1232776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2">
              <a:extLst>
                <a:ext uri="{FF2B5EF4-FFF2-40B4-BE49-F238E27FC236}">
                  <a16:creationId xmlns="" xmlns:a16="http://schemas.microsoft.com/office/drawing/2014/main" id="{944E8809-ABAF-574E-41B8-29348CF8A110}"/>
                </a:ext>
              </a:extLst>
            </p:cNvPr>
            <p:cNvSpPr/>
            <p:nvPr userDrawn="1"/>
          </p:nvSpPr>
          <p:spPr>
            <a:xfrm>
              <a:off x="10906570" y="1377427"/>
              <a:ext cx="1175626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8090" h="3659521">
                  <a:moveTo>
                    <a:pt x="2747535" y="6299"/>
                  </a:moveTo>
                  <a:lnTo>
                    <a:pt x="3508090" y="0"/>
                  </a:lnTo>
                  <a:lnTo>
                    <a:pt x="782106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2">
              <a:extLst>
                <a:ext uri="{FF2B5EF4-FFF2-40B4-BE49-F238E27FC236}">
                  <a16:creationId xmlns="" xmlns:a16="http://schemas.microsoft.com/office/drawing/2014/main" id="{A77A7A27-FC04-AB82-5B7B-877BE650A89E}"/>
                </a:ext>
              </a:extLst>
            </p:cNvPr>
            <p:cNvSpPr/>
            <p:nvPr userDrawn="1"/>
          </p:nvSpPr>
          <p:spPr>
            <a:xfrm>
              <a:off x="11500294" y="1376362"/>
              <a:ext cx="1007351" cy="122587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0A1C9D-1393-2829-F295-F35E4F037A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4713" y="1818288"/>
            <a:ext cx="7813675" cy="2785241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RussianRail G Pro" panose="02000503040000020004" pitchFamily="2" charset="0"/>
              </a:defRPr>
            </a:lvl1pPr>
          </a:lstStyle>
          <a:p>
            <a:r>
              <a:rPr lang="ru-RU" dirty="0"/>
              <a:t>/ ЗАГОЛОВОК ЗАГЛАВНЫМИ</a:t>
            </a:r>
            <a:br>
              <a:rPr lang="ru-RU" dirty="0"/>
            </a:br>
            <a:r>
              <a:rPr lang="ru-RU" dirty="0"/>
              <a:t>БУКВАМИ МАКСИМУМ</a:t>
            </a:r>
            <a:br>
              <a:rPr lang="ru-RU" dirty="0"/>
            </a:br>
            <a:r>
              <a:rPr lang="ru-RU" dirty="0"/>
              <a:t>4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63BDE24-C031-D378-717E-89E36F6EDC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5277997"/>
            <a:ext cx="7813675" cy="706878"/>
          </a:xfrm>
        </p:spPr>
        <p:txBody>
          <a:bodyPr/>
          <a:lstStyle>
            <a:lvl1pPr marL="0" indent="0" algn="l">
              <a:buNone/>
              <a:defRPr sz="2400" b="0" i="0">
                <a:latin typeface="FSRAILWAY Book" panose="020B050304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8389EC3-D100-7201-73CE-DA9DE4433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8531" y="5461864"/>
            <a:ext cx="2460557" cy="5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41684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78">
          <p15:clr>
            <a:srgbClr val="A4A3A4"/>
          </p15:clr>
        </p15:guide>
        <p15:guide id="2" pos="279">
          <p15:clr>
            <a:srgbClr val="A4A3A4"/>
          </p15:clr>
        </p15:guide>
        <p15:guide id="3" pos="551">
          <p15:clr>
            <a:srgbClr val="A4A3A4"/>
          </p15:clr>
        </p15:guide>
        <p15:guide id="4" pos="1096">
          <p15:clr>
            <a:srgbClr val="A4A3A4"/>
          </p15:clr>
        </p15:guide>
        <p15:guide id="5" pos="1640">
          <p15:clr>
            <a:srgbClr val="A4A3A4"/>
          </p15:clr>
        </p15:guide>
        <p15:guide id="6" pos="2184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>
          <p15:clr>
            <a:srgbClr val="A4A3A4"/>
          </p15:clr>
        </p15:guide>
        <p15:guide id="9" pos="3840">
          <p15:clr>
            <a:srgbClr val="A4A3A4"/>
          </p15:clr>
        </p15:guide>
        <p15:guide id="10" pos="4384">
          <p15:clr>
            <a:srgbClr val="A4A3A4"/>
          </p15:clr>
        </p15:guide>
        <p15:guide id="11" pos="4929">
          <p15:clr>
            <a:srgbClr val="A4A3A4"/>
          </p15:clr>
        </p15:guide>
        <p15:guide id="12" pos="5473">
          <p15:clr>
            <a:srgbClr val="A4A3A4"/>
          </p15:clr>
        </p15:guide>
        <p15:guide id="13" pos="6040">
          <p15:clr>
            <a:srgbClr val="A4A3A4"/>
          </p15:clr>
        </p15:guide>
        <p15:guide id="14" pos="6584">
          <p15:clr>
            <a:srgbClr val="A4A3A4"/>
          </p15:clr>
        </p15:guide>
        <p15:guide id="15" pos="7129">
          <p15:clr>
            <a:srgbClr val="A4A3A4"/>
          </p15:clr>
        </p15:guide>
        <p15:guide id="16" pos="7401">
          <p15:clr>
            <a:srgbClr val="A4A3A4"/>
          </p15:clr>
        </p15:guide>
        <p15:guide id="17" orient="horz" pos="550">
          <p15:clr>
            <a:srgbClr val="A4A3A4"/>
          </p15:clr>
        </p15:guide>
        <p15:guide id="18" orient="horz" pos="3770">
          <p15:clr>
            <a:srgbClr val="A4A3A4"/>
          </p15:clr>
        </p15:guide>
        <p15:guide id="19" orient="horz" pos="4042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нобл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Заголовок 7">
            <a:extLst>
              <a:ext uri="{FF2B5EF4-FFF2-40B4-BE49-F238E27FC236}">
                <a16:creationId xmlns="" xmlns:a16="http://schemas.microsoft.com/office/drawing/2014/main" id="{4C2B256D-ABD8-A54A-03D8-133CBE54E7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sp>
        <p:nvSpPr>
          <p:cNvPr id="55" name="Объект 2">
            <a:extLst>
              <a:ext uri="{FF2B5EF4-FFF2-40B4-BE49-F238E27FC236}">
                <a16:creationId xmlns="" xmlns:a16="http://schemas.microsoft.com/office/drawing/2014/main" id="{823AC8D4-62E1-2E78-44F2-1FDDEBEB6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44" y="2878281"/>
            <a:ext cx="4537419" cy="3538393"/>
          </a:xfrm>
        </p:spPr>
        <p:txBody>
          <a:bodyPr>
            <a:normAutofit/>
          </a:bodyPr>
          <a:lstStyle>
            <a:lvl1pPr marL="0" indent="0">
              <a:buNone/>
              <a:defRPr sz="1400" b="0" i="0" spc="0" baseline="0">
                <a:solidFill>
                  <a:srgbClr val="3C3C3B"/>
                </a:solidFill>
                <a:latin typeface="FSRAILWAY Book" panose="020B0503040504020204" pitchFamily="34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6" name="Текст 4">
            <a:extLst>
              <a:ext uri="{FF2B5EF4-FFF2-40B4-BE49-F238E27FC236}">
                <a16:creationId xmlns="" xmlns:a16="http://schemas.microsoft.com/office/drawing/2014/main" id="{4A42A628-701D-5718-6C9E-99104E7DB4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838" y="2223471"/>
            <a:ext cx="4532860" cy="53250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 baseline="0">
                <a:latin typeface="RussianRail G Pro" panose="02000503040000020004" pitchFamily="2" charset="0"/>
              </a:defRPr>
            </a:lvl1pPr>
          </a:lstStyle>
          <a:p>
            <a:pPr lvl="0"/>
            <a:r>
              <a:rPr lang="ru-RU" dirty="0"/>
              <a:t>КОРОТКОЕ ДОПОЛНЕНИЕ К ЗАГОЛОВКУ</a:t>
            </a:r>
          </a:p>
        </p:txBody>
      </p:sp>
      <p:sp>
        <p:nvSpPr>
          <p:cNvPr id="5" name="Рисунок 3">
            <a:extLst>
              <a:ext uri="{FF2B5EF4-FFF2-40B4-BE49-F238E27FC236}">
                <a16:creationId xmlns="" xmlns:a16="http://schemas.microsoft.com/office/drawing/2014/main" id="{FC745062-B8C3-3AC1-7939-5CF98748173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32528" y="2428876"/>
            <a:ext cx="4911722" cy="277495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RU" sz="2400" u="none" kern="1200" dirty="0">
                <a:solidFill>
                  <a:schemeClr val="tx1"/>
                </a:solidFill>
                <a:highlight>
                  <a:srgbClr val="E5E5E5"/>
                </a:highlight>
                <a:latin typeface="RussianRail G Pro" panose="02000503040000020004" pitchFamily="2" charset="0"/>
                <a:ea typeface="+mn-ea"/>
                <a:cs typeface="+mn-cs"/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СНИМОК ЭКРАНА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299D117-E9E9-1EA5-BF9F-96490E21CB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438009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29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нито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Заголовок 7">
            <a:extLst>
              <a:ext uri="{FF2B5EF4-FFF2-40B4-BE49-F238E27FC236}">
                <a16:creationId xmlns="" xmlns:a16="http://schemas.microsoft.com/office/drawing/2014/main" id="{4C2B256D-ABD8-A54A-03D8-133CBE54E7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sp>
        <p:nvSpPr>
          <p:cNvPr id="55" name="Объект 2">
            <a:extLst>
              <a:ext uri="{FF2B5EF4-FFF2-40B4-BE49-F238E27FC236}">
                <a16:creationId xmlns="" xmlns:a16="http://schemas.microsoft.com/office/drawing/2014/main" id="{823AC8D4-62E1-2E78-44F2-1FDDEBEB6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44" y="2878281"/>
            <a:ext cx="4537419" cy="3538393"/>
          </a:xfrm>
        </p:spPr>
        <p:txBody>
          <a:bodyPr>
            <a:normAutofit/>
          </a:bodyPr>
          <a:lstStyle>
            <a:lvl1pPr marL="0" indent="0">
              <a:buNone/>
              <a:defRPr sz="1400" b="0" i="0" spc="0" baseline="0">
                <a:solidFill>
                  <a:srgbClr val="3C3C3B"/>
                </a:solidFill>
                <a:latin typeface="FSRAILWAY Book" panose="020B0503040504020204" pitchFamily="34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6" name="Текст 4">
            <a:extLst>
              <a:ext uri="{FF2B5EF4-FFF2-40B4-BE49-F238E27FC236}">
                <a16:creationId xmlns="" xmlns:a16="http://schemas.microsoft.com/office/drawing/2014/main" id="{4A42A628-701D-5718-6C9E-99104E7DB4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838" y="2223471"/>
            <a:ext cx="4532860" cy="53250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 baseline="0">
                <a:latin typeface="RussianRail G Pro" panose="02000503040000020004" pitchFamily="2" charset="0"/>
              </a:defRPr>
            </a:lvl1pPr>
          </a:lstStyle>
          <a:p>
            <a:pPr lvl="0"/>
            <a:r>
              <a:rPr lang="ru-RU" dirty="0"/>
              <a:t>КОРОТКОЕ ДОПОЛНЕНИЕ К ЗАГОЛОВКУ</a:t>
            </a:r>
          </a:p>
        </p:txBody>
      </p:sp>
      <p:sp>
        <p:nvSpPr>
          <p:cNvPr id="5" name="Рисунок 3">
            <a:extLst>
              <a:ext uri="{FF2B5EF4-FFF2-40B4-BE49-F238E27FC236}">
                <a16:creationId xmlns="" xmlns:a16="http://schemas.microsoft.com/office/drawing/2014/main" id="{FC745062-B8C3-3AC1-7939-5CF98748173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94941" y="2393619"/>
            <a:ext cx="4986893" cy="3107071"/>
          </a:xfrm>
          <a:prstGeom prst="roundRect">
            <a:avLst>
              <a:gd name="adj" fmla="val 930"/>
            </a:avLst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RU" sz="2400" u="none" kern="1200" dirty="0">
                <a:solidFill>
                  <a:schemeClr val="tx1"/>
                </a:solidFill>
                <a:highlight>
                  <a:srgbClr val="E5E5E5"/>
                </a:highlight>
                <a:latin typeface="RussianRail G Pro" panose="02000503040000020004" pitchFamily="2" charset="0"/>
                <a:ea typeface="+mn-ea"/>
                <a:cs typeface="+mn-cs"/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СНИМОК ЭКРАНА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E1F37CC-378C-41FE-4BE1-09ACB781B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241526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29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Заголовок 7">
            <a:extLst>
              <a:ext uri="{FF2B5EF4-FFF2-40B4-BE49-F238E27FC236}">
                <a16:creationId xmlns="" xmlns:a16="http://schemas.microsoft.com/office/drawing/2014/main" id="{4C2B256D-ABD8-A54A-03D8-133CBE54E7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sp>
        <p:nvSpPr>
          <p:cNvPr id="55" name="Объект 2">
            <a:extLst>
              <a:ext uri="{FF2B5EF4-FFF2-40B4-BE49-F238E27FC236}">
                <a16:creationId xmlns="" xmlns:a16="http://schemas.microsoft.com/office/drawing/2014/main" id="{823AC8D4-62E1-2E78-44F2-1FDDEBEB6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44" y="2878281"/>
            <a:ext cx="3146275" cy="3538393"/>
          </a:xfrm>
        </p:spPr>
        <p:txBody>
          <a:bodyPr>
            <a:normAutofit/>
          </a:bodyPr>
          <a:lstStyle>
            <a:lvl1pPr marL="0" indent="0">
              <a:buNone/>
              <a:defRPr sz="1400" b="0" i="0" spc="0" baseline="0">
                <a:solidFill>
                  <a:srgbClr val="3C3C3B"/>
                </a:solidFill>
                <a:latin typeface="FSRAILWAY Book" panose="020B0503040504020204" pitchFamily="34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6" name="Текст 4">
            <a:extLst>
              <a:ext uri="{FF2B5EF4-FFF2-40B4-BE49-F238E27FC236}">
                <a16:creationId xmlns="" xmlns:a16="http://schemas.microsoft.com/office/drawing/2014/main" id="{4A42A628-701D-5718-6C9E-99104E7DB4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838" y="2223471"/>
            <a:ext cx="3143114" cy="53250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 baseline="0">
                <a:latin typeface="RussianRail G Pro" panose="02000503040000020004" pitchFamily="2" charset="0"/>
              </a:defRPr>
            </a:lvl1pPr>
          </a:lstStyle>
          <a:p>
            <a:pPr lvl="0"/>
            <a:r>
              <a:rPr lang="ru-RU" dirty="0"/>
              <a:t>КОРОТКОЕ ДОПОЛНЕНИЕ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5" name="Рисунок 3">
            <a:extLst>
              <a:ext uri="{FF2B5EF4-FFF2-40B4-BE49-F238E27FC236}">
                <a16:creationId xmlns="" xmlns:a16="http://schemas.microsoft.com/office/drawing/2014/main" id="{FC745062-B8C3-3AC1-7939-5CF98748173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84220" y="2156496"/>
            <a:ext cx="6356830" cy="364139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RU" sz="2400" u="none" kern="1200" dirty="0">
                <a:solidFill>
                  <a:schemeClr val="tx1"/>
                </a:solidFill>
                <a:highlight>
                  <a:srgbClr val="E5E5E5"/>
                </a:highlight>
                <a:latin typeface="RussianRail G Pro" panose="02000503040000020004" pitchFamily="2" charset="0"/>
                <a:ea typeface="+mn-ea"/>
                <a:cs typeface="+mn-cs"/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88A1D14-A1B6-EF5F-7E25-2D9441C6B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468887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29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к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27C95A8-98BA-A0AA-0D0A-556CD40EF80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4713" y="868177"/>
            <a:ext cx="8732346" cy="5116698"/>
          </a:xfrm>
        </p:spPr>
        <p:txBody>
          <a:bodyPr anchor="ctr">
            <a:normAutofit/>
          </a:bodyPr>
          <a:lstStyle>
            <a:lvl1pPr marL="0" indent="0">
              <a:lnSpc>
                <a:spcPts val="7000"/>
              </a:lnSpc>
              <a:spcBef>
                <a:spcPts val="600"/>
              </a:spcBef>
              <a:spcAft>
                <a:spcPts val="600"/>
              </a:spcAft>
              <a:buNone/>
              <a:defRPr sz="7000" b="0" i="0" spc="0" baseline="0">
                <a:solidFill>
                  <a:schemeClr val="tx1"/>
                </a:solidFill>
                <a:latin typeface="RussianRail G Pro" panose="02000503040000020004" pitchFamily="2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Используйте </a:t>
            </a:r>
            <a:r>
              <a:rPr lang="en-US" dirty="0"/>
              <a:t>Enter </a:t>
            </a:r>
            <a:r>
              <a:rPr lang="ru-RU" dirty="0"/>
              <a:t>для выделения слова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4A905702-EA6D-C4D1-FA25-88ADE31D55FE}"/>
              </a:ext>
            </a:extLst>
          </p:cNvPr>
          <p:cNvGrpSpPr/>
          <p:nvPr userDrawn="1"/>
        </p:nvGrpSpPr>
        <p:grpSpPr>
          <a:xfrm>
            <a:off x="9249621" y="4480109"/>
            <a:ext cx="2503213" cy="1936566"/>
            <a:chOff x="704576" y="4524928"/>
            <a:chExt cx="2503213" cy="1936566"/>
          </a:xfrm>
          <a:solidFill>
            <a:schemeClr val="bg1">
              <a:lumMod val="85000"/>
            </a:schemeClr>
          </a:solidFill>
        </p:grpSpPr>
        <p:sp>
          <p:nvSpPr>
            <p:cNvPr id="16" name="Прямоугольник 2">
              <a:extLst>
                <a:ext uri="{FF2B5EF4-FFF2-40B4-BE49-F238E27FC236}">
                  <a16:creationId xmlns="" xmlns:a16="http://schemas.microsoft.com/office/drawing/2014/main" id="{09B901F4-1E4C-DAE6-8553-15F83E4E5D34}"/>
                </a:ext>
              </a:extLst>
            </p:cNvPr>
            <p:cNvSpPr/>
            <p:nvPr/>
          </p:nvSpPr>
          <p:spPr>
            <a:xfrm>
              <a:off x="704576" y="4902384"/>
              <a:ext cx="1196363" cy="112908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2">
              <a:extLst>
                <a:ext uri="{FF2B5EF4-FFF2-40B4-BE49-F238E27FC236}">
                  <a16:creationId xmlns="" xmlns:a16="http://schemas.microsoft.com/office/drawing/2014/main" id="{C45BAEC4-C2CB-6084-EDB2-DC9FA7BA95FA}"/>
                </a:ext>
              </a:extLst>
            </p:cNvPr>
            <p:cNvSpPr/>
            <p:nvPr/>
          </p:nvSpPr>
          <p:spPr>
            <a:xfrm>
              <a:off x="836438" y="4524928"/>
              <a:ext cx="761193" cy="75724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2">
              <a:extLst>
                <a:ext uri="{FF2B5EF4-FFF2-40B4-BE49-F238E27FC236}">
                  <a16:creationId xmlns="" xmlns:a16="http://schemas.microsoft.com/office/drawing/2014/main" id="{5129BE5B-040E-F018-D674-4AC61354A81E}"/>
                </a:ext>
              </a:extLst>
            </p:cNvPr>
            <p:cNvSpPr/>
            <p:nvPr/>
          </p:nvSpPr>
          <p:spPr>
            <a:xfrm>
              <a:off x="1129149" y="5900630"/>
              <a:ext cx="704655" cy="56086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747535 w 2747536"/>
                <a:gd name="connsiteY0" fmla="*/ 0 h 3653222"/>
                <a:gd name="connsiteX1" fmla="*/ 1571399 w 2747536"/>
                <a:gd name="connsiteY1" fmla="*/ 2477526 h 3653222"/>
                <a:gd name="connsiteX2" fmla="*/ 782106 w 2747536"/>
                <a:gd name="connsiteY2" fmla="*/ 3648552 h 3653222"/>
                <a:gd name="connsiteX3" fmla="*/ 0 w 2747536"/>
                <a:gd name="connsiteY3" fmla="*/ 3653222 h 3653222"/>
                <a:gd name="connsiteX4" fmla="*/ 2747535 w 2747536"/>
                <a:gd name="connsiteY4" fmla="*/ 0 h 3653222"/>
                <a:gd name="connsiteX0" fmla="*/ 1245081 w 1571399"/>
                <a:gd name="connsiteY0" fmla="*/ 0 h 1178081"/>
                <a:gd name="connsiteX1" fmla="*/ 1571399 w 1571399"/>
                <a:gd name="connsiteY1" fmla="*/ 2385 h 1178081"/>
                <a:gd name="connsiteX2" fmla="*/ 782106 w 1571399"/>
                <a:gd name="connsiteY2" fmla="*/ 1173411 h 1178081"/>
                <a:gd name="connsiteX3" fmla="*/ 0 w 1571399"/>
                <a:gd name="connsiteY3" fmla="*/ 1178081 h 1178081"/>
                <a:gd name="connsiteX4" fmla="*/ 1245081 w 1571399"/>
                <a:gd name="connsiteY4" fmla="*/ 0 h 1178081"/>
                <a:gd name="connsiteX0" fmla="*/ 1149549 w 1571399"/>
                <a:gd name="connsiteY0" fmla="*/ 0 h 1516785"/>
                <a:gd name="connsiteX1" fmla="*/ 1571399 w 1571399"/>
                <a:gd name="connsiteY1" fmla="*/ 341089 h 1516785"/>
                <a:gd name="connsiteX2" fmla="*/ 782106 w 1571399"/>
                <a:gd name="connsiteY2" fmla="*/ 1512115 h 1516785"/>
                <a:gd name="connsiteX3" fmla="*/ 0 w 1571399"/>
                <a:gd name="connsiteY3" fmla="*/ 1516785 h 1516785"/>
                <a:gd name="connsiteX4" fmla="*/ 1149549 w 1571399"/>
                <a:gd name="connsiteY4" fmla="*/ 0 h 1516785"/>
                <a:gd name="connsiteX0" fmla="*/ 1149549 w 1901418"/>
                <a:gd name="connsiteY0" fmla="*/ 6299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149549 w 1901418"/>
                <a:gd name="connsiteY4" fmla="*/ 6299 h 1523084"/>
                <a:gd name="connsiteX0" fmla="*/ 1158234 w 1901418"/>
                <a:gd name="connsiteY0" fmla="*/ 0 h 1690479"/>
                <a:gd name="connsiteX1" fmla="*/ 1901418 w 1901418"/>
                <a:gd name="connsiteY1" fmla="*/ 167395 h 1690479"/>
                <a:gd name="connsiteX2" fmla="*/ 782106 w 1901418"/>
                <a:gd name="connsiteY2" fmla="*/ 1685809 h 1690479"/>
                <a:gd name="connsiteX3" fmla="*/ 0 w 1901418"/>
                <a:gd name="connsiteY3" fmla="*/ 1690479 h 1690479"/>
                <a:gd name="connsiteX4" fmla="*/ 1158234 w 1901418"/>
                <a:gd name="connsiteY4" fmla="*/ 0 h 1690479"/>
                <a:gd name="connsiteX0" fmla="*/ 1210342 w 1901418"/>
                <a:gd name="connsiteY0" fmla="*/ 214732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210342 w 1901418"/>
                <a:gd name="connsiteY4" fmla="*/ 214732 h 1523084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10103"/>
                <a:gd name="connsiteY0" fmla="*/ 0 h 1542839"/>
                <a:gd name="connsiteX1" fmla="*/ 1910103 w 1910103"/>
                <a:gd name="connsiteY1" fmla="*/ 2385 h 1542839"/>
                <a:gd name="connsiteX2" fmla="*/ 782106 w 1910103"/>
                <a:gd name="connsiteY2" fmla="*/ 1538169 h 1542839"/>
                <a:gd name="connsiteX3" fmla="*/ 0 w 1910103"/>
                <a:gd name="connsiteY3" fmla="*/ 1542839 h 1542839"/>
                <a:gd name="connsiteX4" fmla="*/ 1149549 w 1910103"/>
                <a:gd name="connsiteY4" fmla="*/ 0 h 1542839"/>
                <a:gd name="connsiteX0" fmla="*/ 1149549 w 1927472"/>
                <a:gd name="connsiteY0" fmla="*/ 0 h 1542839"/>
                <a:gd name="connsiteX1" fmla="*/ 1927472 w 1927472"/>
                <a:gd name="connsiteY1" fmla="*/ 11070 h 1542839"/>
                <a:gd name="connsiteX2" fmla="*/ 782106 w 1927472"/>
                <a:gd name="connsiteY2" fmla="*/ 1538169 h 1542839"/>
                <a:gd name="connsiteX3" fmla="*/ 0 w 1927472"/>
                <a:gd name="connsiteY3" fmla="*/ 1542839 h 1542839"/>
                <a:gd name="connsiteX4" fmla="*/ 1149549 w 1927472"/>
                <a:gd name="connsiteY4" fmla="*/ 0 h 1542839"/>
                <a:gd name="connsiteX0" fmla="*/ 1219027 w 1927472"/>
                <a:gd name="connsiteY0" fmla="*/ 197363 h 1531769"/>
                <a:gd name="connsiteX1" fmla="*/ 1927472 w 1927472"/>
                <a:gd name="connsiteY1" fmla="*/ 0 h 1531769"/>
                <a:gd name="connsiteX2" fmla="*/ 782106 w 1927472"/>
                <a:gd name="connsiteY2" fmla="*/ 1527099 h 1531769"/>
                <a:gd name="connsiteX3" fmla="*/ 0 w 1927472"/>
                <a:gd name="connsiteY3" fmla="*/ 1531769 h 1531769"/>
                <a:gd name="connsiteX4" fmla="*/ 1219027 w 1927472"/>
                <a:gd name="connsiteY4" fmla="*/ 197363 h 1531769"/>
                <a:gd name="connsiteX0" fmla="*/ 1149549 w 1927472"/>
                <a:gd name="connsiteY0" fmla="*/ 0 h 1534154"/>
                <a:gd name="connsiteX1" fmla="*/ 1927472 w 1927472"/>
                <a:gd name="connsiteY1" fmla="*/ 2385 h 1534154"/>
                <a:gd name="connsiteX2" fmla="*/ 782106 w 1927472"/>
                <a:gd name="connsiteY2" fmla="*/ 1529484 h 1534154"/>
                <a:gd name="connsiteX3" fmla="*/ 0 w 1927472"/>
                <a:gd name="connsiteY3" fmla="*/ 1534154 h 1534154"/>
                <a:gd name="connsiteX4" fmla="*/ 1149549 w 1927472"/>
                <a:gd name="connsiteY4" fmla="*/ 0 h 153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472" h="1534154">
                  <a:moveTo>
                    <a:pt x="1149549" y="0"/>
                  </a:moveTo>
                  <a:lnTo>
                    <a:pt x="1927472" y="2385"/>
                  </a:lnTo>
                  <a:lnTo>
                    <a:pt x="782106" y="1529484"/>
                  </a:lnTo>
                  <a:lnTo>
                    <a:pt x="0" y="1534154"/>
                  </a:lnTo>
                  <a:lnTo>
                    <a:pt x="11495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2">
              <a:extLst>
                <a:ext uri="{FF2B5EF4-FFF2-40B4-BE49-F238E27FC236}">
                  <a16:creationId xmlns="" xmlns:a16="http://schemas.microsoft.com/office/drawing/2014/main" id="{27D5FA13-12DC-EB84-0254-9BF4426324C6}"/>
                </a:ext>
              </a:extLst>
            </p:cNvPr>
            <p:cNvSpPr/>
            <p:nvPr/>
          </p:nvSpPr>
          <p:spPr>
            <a:xfrm>
              <a:off x="2589450" y="5282168"/>
              <a:ext cx="618339" cy="7524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9902002-D283-E624-D9DA-7B383F90C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283440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713ABC52-E1E0-66A1-13A3-A0EB1669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7208" y="411782"/>
            <a:ext cx="3164891" cy="1047598"/>
          </a:xfrm>
        </p:spPr>
        <p:txBody>
          <a:bodyPr>
            <a:normAutofit/>
          </a:bodyPr>
          <a:lstStyle>
            <a:lvl1pPr marL="0" indent="0">
              <a:buNone/>
              <a:defRPr sz="1100" b="0" i="0" spc="0" baseline="0">
                <a:solidFill>
                  <a:srgbClr val="3C3C3B"/>
                </a:solidFill>
                <a:latin typeface="FSRAILWAY Book" panose="020B0503040504020204" pitchFamily="34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7" name="Рисунок 9">
            <a:extLst>
              <a:ext uri="{FF2B5EF4-FFF2-40B4-BE49-F238E27FC236}">
                <a16:creationId xmlns="" xmlns:a16="http://schemas.microsoft.com/office/drawing/2014/main" id="{1A8DF907-A743-DBF9-2DA9-AA98C3C6CB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881741" y="441325"/>
            <a:ext cx="871093" cy="53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5">
            <a:extLst>
              <a:ext uri="{FF2B5EF4-FFF2-40B4-BE49-F238E27FC236}">
                <a16:creationId xmlns="" xmlns:a16="http://schemas.microsoft.com/office/drawing/2014/main" id="{9996DECF-B95A-E87D-0246-C745C5B7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100" y="5984876"/>
            <a:ext cx="1296988" cy="4318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FSRAILWAY Book" panose="020B0503040504020204" pitchFamily="34" charset="0"/>
              </a:defRPr>
            </a:lvl1pPr>
          </a:lstStyle>
          <a:p>
            <a:fld id="{243AA894-2D46-F64A-8351-414ADCB5642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>
            <a:extLst>
              <a:ext uri="{FF2B5EF4-FFF2-40B4-BE49-F238E27FC236}">
                <a16:creationId xmlns="" xmlns:a16="http://schemas.microsoft.com/office/drawing/2014/main" id="{A28D07B5-2A36-CE42-5EAC-C298DCA583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837" y="1363173"/>
            <a:ext cx="6331759" cy="28187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 baseline="0">
                <a:latin typeface="RussianRail G Pro" panose="02000503040000020004" pitchFamily="2" charset="0"/>
              </a:defRPr>
            </a:lvl1pPr>
          </a:lstStyle>
          <a:p>
            <a:pPr lvl="0"/>
            <a:r>
              <a:rPr lang="ru-RU" dirty="0"/>
              <a:t>КОРОТКОЕ ДОПОЛНЕНИЕ К ЗАГОЛОВКУ</a:t>
            </a:r>
          </a:p>
        </p:txBody>
      </p:sp>
      <p:sp>
        <p:nvSpPr>
          <p:cNvPr id="11" name="Заголовок 7">
            <a:extLst>
              <a:ext uri="{FF2B5EF4-FFF2-40B4-BE49-F238E27FC236}">
                <a16:creationId xmlns="" xmlns:a16="http://schemas.microsoft.com/office/drawing/2014/main" id="{19A521E3-6372-6A90-D6E8-6AC3BD08D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6" y="365126"/>
            <a:ext cx="6331760" cy="1047598"/>
          </a:xfrm>
        </p:spPr>
        <p:txBody>
          <a:bodyPr>
            <a:normAutofit/>
          </a:bodyPr>
          <a:lstStyle>
            <a:lvl1pPr>
              <a:defRPr lang="ru-RU" sz="260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</p:spTree>
    <p:extLst>
      <p:ext uri="{BB962C8B-B14F-4D97-AF65-F5344CB8AC3E}">
        <p14:creationId xmlns:p14="http://schemas.microsoft.com/office/powerpoint/2010/main" xmlns="" val="189069655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бор ик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7">
            <a:extLst>
              <a:ext uri="{FF2B5EF4-FFF2-40B4-BE49-F238E27FC236}">
                <a16:creationId xmlns="" xmlns:a16="http://schemas.microsoft.com/office/drawing/2014/main" id="{19A521E3-6372-6A90-D6E8-6AC3BD08D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386731" y="3150321"/>
            <a:ext cx="6096002" cy="436709"/>
          </a:xfrm>
        </p:spPr>
        <p:txBody>
          <a:bodyPr>
            <a:normAutofit/>
          </a:bodyPr>
          <a:lstStyle>
            <a:lvl1pPr algn="r">
              <a:defRPr lang="ru-RU" sz="260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ru-RU" dirty="0"/>
              <a:t>НАБОР ИКОНОК</a:t>
            </a:r>
          </a:p>
        </p:txBody>
      </p:sp>
    </p:spTree>
    <p:extLst>
      <p:ext uri="{BB962C8B-B14F-4D97-AF65-F5344CB8AC3E}">
        <p14:creationId xmlns:p14="http://schemas.microsoft.com/office/powerpoint/2010/main" xmlns="" val="45759532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1C97775-FD2F-6265-4F61-2B45A067FAE8}"/>
              </a:ext>
            </a:extLst>
          </p:cNvPr>
          <p:cNvSpPr txBox="1"/>
          <p:nvPr userDrawn="1"/>
        </p:nvSpPr>
        <p:spPr>
          <a:xfrm>
            <a:off x="768836" y="312103"/>
            <a:ext cx="9683263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rPr>
              <a:t>/ ИЗОБРАЖЕНИЯ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711A526D-A299-4107-CD06-BE649F5E11BE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713" y="3426047"/>
            <a:ext cx="659613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5829485-7057-A296-5489-4FC388C23ADA}"/>
              </a:ext>
            </a:extLst>
          </p:cNvPr>
          <p:cNvSpPr txBox="1"/>
          <p:nvPr userDrawn="1"/>
        </p:nvSpPr>
        <p:spPr>
          <a:xfrm>
            <a:off x="778459" y="3878871"/>
            <a:ext cx="54943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ИЗОБРАЖЕНИЯ НЕ ИЗ ФОТОБАНКА</a:t>
            </a:r>
            <a:endParaRPr lang="ru-RU" sz="1400" kern="1200" dirty="0">
              <a:solidFill>
                <a:schemeClr val="tx1"/>
              </a:solidFill>
              <a:latin typeface="FSRAILWAY Book" panose="020B0503040504020204" pitchFamily="34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При работе со сторонними изображениями необходимо убедиться в их соответствии требованиям Руководства бренда работодателя РЖД</a:t>
            </a:r>
            <a:r>
              <a:rPr lang="ru-RU" sz="1000" b="0" kern="1200" dirty="0">
                <a:solidFill>
                  <a:schemeClr val="accent1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ru-RU" sz="10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(</a:t>
            </a:r>
            <a:r>
              <a:rPr lang="ru-RU" sz="10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  <a:hlinkClick r:id="rId2"/>
              </a:rPr>
              <a:t>интернет</a:t>
            </a:r>
            <a:r>
              <a:rPr lang="ru-RU" sz="10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/ </a:t>
            </a:r>
            <a:r>
              <a:rPr lang="ru-RU" sz="10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  <a:hlinkClick r:id="rId3"/>
              </a:rPr>
              <a:t>интранет</a:t>
            </a:r>
            <a:r>
              <a:rPr lang="ru-RU" sz="10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):</a:t>
            </a:r>
            <a:endParaRPr lang="ru-RU" sz="100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«</a:t>
            </a:r>
            <a:r>
              <a:rPr lang="ru-RU" sz="10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Визуальная концепция</a:t>
            </a:r>
            <a:r>
              <a:rPr lang="ru-RU" sz="10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»</a:t>
            </a:r>
            <a:r>
              <a:rPr lang="ru-RU" sz="10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ru-RU" sz="1000" b="0" i="0" dirty="0">
                <a:solidFill>
                  <a:srgbClr val="333333"/>
                </a:solidFill>
                <a:effectLst/>
                <a:latin typeface="YS Text"/>
              </a:rPr>
              <a:t>→</a:t>
            </a:r>
            <a:r>
              <a:rPr lang="ru-RU" sz="10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«</a:t>
            </a:r>
            <a:r>
              <a:rPr lang="ru-RU" sz="10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Элементы фирменного стиля</a:t>
            </a:r>
            <a:r>
              <a:rPr lang="ru-RU" sz="10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»</a:t>
            </a:r>
            <a:r>
              <a:rPr lang="ru-RU" sz="10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ru-RU" sz="1000" b="0" i="0" dirty="0">
                <a:solidFill>
                  <a:srgbClr val="333333"/>
                </a:solidFill>
                <a:effectLst/>
                <a:latin typeface="YS Text"/>
              </a:rPr>
              <a:t>→</a:t>
            </a:r>
            <a:r>
              <a:rPr lang="ru-RU" sz="10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«</a:t>
            </a:r>
            <a:r>
              <a:rPr lang="ru-RU" sz="10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3.1.6 </a:t>
            </a:r>
            <a:r>
              <a:rPr lang="ru-RU" sz="1000" b="1" kern="1200" dirty="0" err="1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Фотостиль</a:t>
            </a:r>
            <a:r>
              <a:rPr lang="ru-RU" sz="10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».</a:t>
            </a:r>
            <a:endParaRPr lang="en" sz="10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CBD5F1C-060A-6A25-AD60-A3AF59FC16F5}"/>
              </a:ext>
            </a:extLst>
          </p:cNvPr>
          <p:cNvSpPr txBox="1"/>
          <p:nvPr userDrawn="1"/>
        </p:nvSpPr>
        <p:spPr>
          <a:xfrm>
            <a:off x="778460" y="1465118"/>
            <a:ext cx="636783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spc="200" dirty="0">
                <a:latin typeface="RussianRail G Pro Medium" panose="02000503040000020004" pitchFamily="2" charset="0"/>
              </a:rPr>
              <a:t>ФОТОБАНК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Используйте </a:t>
            </a:r>
            <a:r>
              <a:rPr lang="ru-RU" sz="1600" kern="1200" dirty="0" err="1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фотостиль</a:t>
            </a:r>
            <a:r>
              <a:rPr lang="ru-RU" sz="16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, избегайте рисунков и иллюстраций. Изображения доступны в фотобанке (</a:t>
            </a:r>
            <a:r>
              <a:rPr lang="ru-RU" sz="16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  <a:hlinkClick r:id="rId4"/>
              </a:rPr>
              <a:t>интернет</a:t>
            </a:r>
            <a:r>
              <a:rPr lang="ru-RU" sz="16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/ </a:t>
            </a:r>
            <a:r>
              <a:rPr lang="ru-RU" sz="1600" b="0" kern="1200" dirty="0">
                <a:solidFill>
                  <a:srgbClr val="FF0000"/>
                </a:solidFill>
                <a:latin typeface="FSRAILWAY Book" panose="020B0503040504020204" pitchFamily="34" charset="0"/>
                <a:ea typeface="+mn-ea"/>
                <a:cs typeface="+mn-cs"/>
                <a:hlinkClick r:id="rId5"/>
              </a:rPr>
              <a:t>интранет</a:t>
            </a:r>
            <a:r>
              <a:rPr lang="ru-RU" sz="16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)</a:t>
            </a:r>
            <a:r>
              <a:rPr lang="en-US" sz="16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ru-RU" sz="16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бренда работодателя РЖД: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«</a:t>
            </a:r>
            <a:r>
              <a:rPr lang="ru-RU" sz="16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Исходные файлы</a:t>
            </a:r>
            <a:r>
              <a:rPr lang="ru-RU" sz="16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» → «</a:t>
            </a:r>
            <a:r>
              <a:rPr lang="ru-RU" sz="16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03 Фотобанк</a:t>
            </a:r>
            <a:r>
              <a:rPr lang="ru-RU" sz="16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»</a:t>
            </a:r>
            <a:endParaRPr lang="en" sz="160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47886D4E-F7A1-C7DA-4428-9F7E8EF28127}"/>
              </a:ext>
            </a:extLst>
          </p:cNvPr>
          <p:cNvGrpSpPr/>
          <p:nvPr userDrawn="1"/>
        </p:nvGrpSpPr>
        <p:grpSpPr>
          <a:xfrm>
            <a:off x="778459" y="5255025"/>
            <a:ext cx="6367830" cy="923330"/>
            <a:chOff x="778459" y="4546001"/>
            <a:chExt cx="6367830" cy="92333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AC22250-DECC-5B2A-F533-554FCF0933B5}"/>
                </a:ext>
              </a:extLst>
            </p:cNvPr>
            <p:cNvSpPr txBox="1"/>
            <p:nvPr userDrawn="1"/>
          </p:nvSpPr>
          <p:spPr>
            <a:xfrm>
              <a:off x="778459" y="4546001"/>
              <a:ext cx="636783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kern="1200" spc="200" dirty="0">
                  <a:solidFill>
                    <a:schemeClr val="tx1"/>
                  </a:solidFill>
                  <a:latin typeface="RussianRail G Pro Medium" panose="02000503040000020004" pitchFamily="2" charset="0"/>
                  <a:ea typeface="+mn-ea"/>
                  <a:cs typeface="+mn-cs"/>
                </a:rPr>
                <a:t>ВЕС ИЗОБРАЖЕНИЙ</a:t>
              </a:r>
              <a:endParaRPr lang="ru-RU" sz="140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endParaRPr>
            </a:p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1200" dirty="0">
                  <a:solidFill>
                    <a:srgbClr val="3C3C3B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Изображения могут замедлять работу </a:t>
              </a:r>
              <a:r>
                <a:rPr lang="en-US" sz="1000" kern="1200" dirty="0">
                  <a:solidFill>
                    <a:srgbClr val="3C3C3B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PowerPoint</a:t>
              </a:r>
              <a:r>
                <a:rPr lang="ru-RU" sz="1000" kern="1200" dirty="0">
                  <a:solidFill>
                    <a:srgbClr val="3C3C3B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 в силу большого веса или ограниченных характеристик ПК. Выделите изображение и оптимизируйте его:</a:t>
              </a:r>
            </a:p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0" kern="1200" dirty="0">
                  <a:solidFill>
                    <a:srgbClr val="3C3C3B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«</a:t>
              </a:r>
              <a:r>
                <a:rPr lang="ru-RU" sz="1000" b="1" kern="1200" dirty="0">
                  <a:solidFill>
                    <a:schemeClr val="tx1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Формат рисунка</a:t>
              </a:r>
              <a:r>
                <a:rPr lang="ru-RU" sz="1000" b="0" kern="1200" dirty="0">
                  <a:solidFill>
                    <a:srgbClr val="3C3C3B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»</a:t>
              </a:r>
              <a:r>
                <a:rPr lang="ru-RU" sz="1000" b="0" kern="1200" dirty="0">
                  <a:solidFill>
                    <a:schemeClr val="tx1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 </a:t>
              </a:r>
              <a:r>
                <a:rPr lang="ru-RU" sz="1000" b="0" i="0" dirty="0">
                  <a:solidFill>
                    <a:srgbClr val="333333"/>
                  </a:solidFill>
                  <a:effectLst/>
                  <a:latin typeface="YS Text"/>
                </a:rPr>
                <a:t>→</a:t>
              </a:r>
              <a:r>
                <a:rPr lang="ru-RU" sz="1000" b="0" kern="1200" dirty="0">
                  <a:solidFill>
                    <a:schemeClr val="tx1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 «        </a:t>
              </a:r>
              <a:r>
                <a:rPr lang="ru-RU" sz="1000" b="1" kern="1200" dirty="0">
                  <a:solidFill>
                    <a:schemeClr val="tx1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Сжать рисунки</a:t>
              </a:r>
              <a:r>
                <a:rPr lang="ru-RU" sz="1000" b="0" kern="1200" dirty="0">
                  <a:solidFill>
                    <a:srgbClr val="3C3C3B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»</a:t>
              </a:r>
              <a:r>
                <a:rPr lang="ru-RU" sz="1000" b="0" kern="1200" dirty="0">
                  <a:solidFill>
                    <a:schemeClr val="tx1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 </a:t>
              </a:r>
              <a:r>
                <a:rPr lang="ru-RU" sz="1000" b="0" i="0" dirty="0">
                  <a:solidFill>
                    <a:srgbClr val="333333"/>
                  </a:solidFill>
                  <a:effectLst/>
                  <a:latin typeface="YS Text"/>
                </a:rPr>
                <a:t>→</a:t>
              </a:r>
              <a:r>
                <a:rPr lang="ru-RU" sz="1000" b="0" kern="1200" dirty="0">
                  <a:solidFill>
                    <a:schemeClr val="tx1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 «</a:t>
              </a:r>
              <a:r>
                <a:rPr lang="ru-RU" sz="1000" b="1" kern="1200" dirty="0">
                  <a:solidFill>
                    <a:schemeClr val="tx1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Применить к… выделенным рисункам</a:t>
              </a:r>
              <a:r>
                <a:rPr lang="ru-RU" sz="1000" b="0" kern="1200" dirty="0">
                  <a:solidFill>
                    <a:srgbClr val="3C3C3B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»</a:t>
              </a:r>
              <a:r>
                <a:rPr lang="ru-RU" sz="1000" b="0" kern="1200" dirty="0">
                  <a:solidFill>
                    <a:schemeClr val="tx1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 </a:t>
              </a:r>
              <a:r>
                <a:rPr lang="ru-RU" sz="1000" b="0" i="0" dirty="0">
                  <a:solidFill>
                    <a:srgbClr val="333333"/>
                  </a:solidFill>
                  <a:effectLst/>
                  <a:latin typeface="YS Text"/>
                </a:rPr>
                <a:t>→</a:t>
              </a:r>
              <a:r>
                <a:rPr lang="ru-RU" sz="1000" b="0" kern="1200" dirty="0">
                  <a:solidFill>
                    <a:schemeClr val="tx1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 «</a:t>
              </a:r>
              <a:r>
                <a:rPr lang="ru-RU" sz="1000" b="1" kern="1200" dirty="0">
                  <a:solidFill>
                    <a:schemeClr val="tx1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ОК</a:t>
              </a:r>
              <a:r>
                <a:rPr lang="ru-RU" sz="1000" b="0" kern="1200" dirty="0">
                  <a:solidFill>
                    <a:srgbClr val="3C3C3B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».</a:t>
              </a:r>
              <a:endParaRPr lang="en" sz="10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endParaRP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6CA6C224-8972-69A8-D464-9451F5A306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310978" y="5250560"/>
              <a:ext cx="210796" cy="183714"/>
            </a:xfrm>
            <a:prstGeom prst="rect">
              <a:avLst/>
            </a:prstGeom>
          </p:spPr>
        </p:pic>
      </p:grp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D007BEE-5018-D950-95B6-9748F02ECD7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05439" y="1297004"/>
            <a:ext cx="2741315" cy="487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820459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93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9AAE3101-9A5E-E5F6-29D9-82E22A82E807}"/>
              </a:ext>
            </a:extLst>
          </p:cNvPr>
          <p:cNvGrpSpPr/>
          <p:nvPr userDrawn="1"/>
        </p:nvGrpSpPr>
        <p:grpSpPr>
          <a:xfrm>
            <a:off x="874713" y="4646255"/>
            <a:ext cx="3459777" cy="431800"/>
            <a:chOff x="874713" y="4542971"/>
            <a:chExt cx="3459777" cy="431800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="" xmlns:a16="http://schemas.microsoft.com/office/drawing/2014/main" id="{744D6079-4EC1-DE5B-81C1-481A2214DE2E}"/>
                </a:ext>
              </a:extLst>
            </p:cNvPr>
            <p:cNvSpPr/>
            <p:nvPr/>
          </p:nvSpPr>
          <p:spPr>
            <a:xfrm>
              <a:off x="874713" y="4542971"/>
              <a:ext cx="1728787" cy="431800"/>
            </a:xfrm>
            <a:prstGeom prst="rect">
              <a:avLst/>
            </a:prstGeom>
            <a:solidFill>
              <a:srgbClr val="0AB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pc="150" dirty="0">
                  <a:latin typeface="RussianRail G Pro Medium" panose="02000503040000020004" pitchFamily="2" charset="0"/>
                </a:rPr>
                <a:t>01</a:t>
              </a:r>
              <a:endParaRPr lang="ru-RU" sz="1200" spc="150" dirty="0">
                <a:latin typeface="RussianRail G Pro Medium" panose="02000503040000020004" pitchFamily="2" charset="0"/>
              </a:endParaRP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="" xmlns:a16="http://schemas.microsoft.com/office/drawing/2014/main" id="{A4D9855B-78C7-C5F2-5179-04DFE76805BD}"/>
                </a:ext>
              </a:extLst>
            </p:cNvPr>
            <p:cNvSpPr/>
            <p:nvPr/>
          </p:nvSpPr>
          <p:spPr>
            <a:xfrm>
              <a:off x="3036032" y="4542971"/>
              <a:ext cx="431068" cy="431800"/>
            </a:xfrm>
            <a:prstGeom prst="rect">
              <a:avLst/>
            </a:prstGeom>
            <a:solidFill>
              <a:srgbClr val="8EE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pc="150" dirty="0">
                  <a:latin typeface="RussianRail G Pro Medium" panose="02000503040000020004" pitchFamily="2" charset="0"/>
                </a:rPr>
                <a:t>02</a:t>
              </a:r>
              <a:endParaRPr lang="ru-RU" sz="1200" spc="150" dirty="0">
                <a:latin typeface="RussianRail G Pro Medium" panose="02000503040000020004" pitchFamily="2" charset="0"/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="" xmlns:a16="http://schemas.microsoft.com/office/drawing/2014/main" id="{0042D315-90C6-D80C-CFE6-DCE9C49D3713}"/>
                </a:ext>
              </a:extLst>
            </p:cNvPr>
            <p:cNvSpPr/>
            <p:nvPr/>
          </p:nvSpPr>
          <p:spPr>
            <a:xfrm>
              <a:off x="3903422" y="4542971"/>
              <a:ext cx="431068" cy="431800"/>
            </a:xfrm>
            <a:prstGeom prst="rect">
              <a:avLst/>
            </a:prstGeom>
            <a:solidFill>
              <a:srgbClr val="ECF0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pc="150" dirty="0">
                  <a:solidFill>
                    <a:schemeClr val="tx1"/>
                  </a:solidFill>
                  <a:latin typeface="RussianRail G Pro Medium" panose="02000503040000020004" pitchFamily="2" charset="0"/>
                </a:rPr>
                <a:t>03</a:t>
              </a:r>
              <a:endParaRPr lang="ru-RU" sz="1200" spc="150" dirty="0">
                <a:solidFill>
                  <a:schemeClr val="tx1"/>
                </a:solidFill>
                <a:latin typeface="RussianRail G Pro Medium" panose="02000503040000020004" pitchFamily="2" charset="0"/>
              </a:endParaRPr>
            </a:p>
          </p:txBody>
        </p:sp>
      </p:grpSp>
      <p:sp>
        <p:nvSpPr>
          <p:cNvPr id="36" name="Объект 2">
            <a:extLst>
              <a:ext uri="{FF2B5EF4-FFF2-40B4-BE49-F238E27FC236}">
                <a16:creationId xmlns="" xmlns:a16="http://schemas.microsoft.com/office/drawing/2014/main" id="{A4D17CB1-9ACD-4997-2711-C123D4298470}"/>
              </a:ext>
            </a:extLst>
          </p:cNvPr>
          <p:cNvSpPr txBox="1">
            <a:spLocks/>
          </p:cNvSpPr>
          <p:nvPr userDrawn="1"/>
        </p:nvSpPr>
        <p:spPr>
          <a:xfrm>
            <a:off x="768837" y="4149778"/>
            <a:ext cx="4031764" cy="393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200" baseline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ОФИСНЫЕ РАБОТНИКИ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9C3ECFC4-01A4-DAA1-A1ED-20438E3A29DE}"/>
              </a:ext>
            </a:extLst>
          </p:cNvPr>
          <p:cNvGrpSpPr/>
          <p:nvPr userDrawn="1"/>
        </p:nvGrpSpPr>
        <p:grpSpPr>
          <a:xfrm>
            <a:off x="874713" y="1875508"/>
            <a:ext cx="3459777" cy="431800"/>
            <a:chOff x="874713" y="4542971"/>
            <a:chExt cx="3459777" cy="431800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="" xmlns:a16="http://schemas.microsoft.com/office/drawing/2014/main" id="{F358D995-6E9B-CAEA-6CB8-6D6DD7EBE620}"/>
                </a:ext>
              </a:extLst>
            </p:cNvPr>
            <p:cNvSpPr/>
            <p:nvPr/>
          </p:nvSpPr>
          <p:spPr>
            <a:xfrm>
              <a:off x="874713" y="4542971"/>
              <a:ext cx="1728787" cy="431800"/>
            </a:xfrm>
            <a:prstGeom prst="rect">
              <a:avLst/>
            </a:prstGeom>
            <a:solidFill>
              <a:srgbClr val="FF8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pc="150" dirty="0">
                  <a:latin typeface="RussianRail G Pro Medium" panose="02000503040000020004" pitchFamily="2" charset="0"/>
                </a:rPr>
                <a:t>01</a:t>
              </a:r>
              <a:endParaRPr lang="ru-RU" sz="1200" spc="150" dirty="0">
                <a:latin typeface="RussianRail G Pro Medium" panose="02000503040000020004" pitchFamily="2" charset="0"/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="" xmlns:a16="http://schemas.microsoft.com/office/drawing/2014/main" id="{564014E5-5795-1EF4-4A79-926B6CCF1DDA}"/>
                </a:ext>
              </a:extLst>
            </p:cNvPr>
            <p:cNvSpPr/>
            <p:nvPr/>
          </p:nvSpPr>
          <p:spPr>
            <a:xfrm>
              <a:off x="3036032" y="4542971"/>
              <a:ext cx="431068" cy="431800"/>
            </a:xfrm>
            <a:prstGeom prst="rect">
              <a:avLst/>
            </a:prstGeom>
            <a:solidFill>
              <a:srgbClr val="E59B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pc="150" dirty="0">
                  <a:latin typeface="RussianRail G Pro Medium" panose="02000503040000020004" pitchFamily="2" charset="0"/>
                </a:rPr>
                <a:t>02</a:t>
              </a:r>
              <a:endParaRPr lang="ru-RU" sz="1200" spc="150" dirty="0">
                <a:latin typeface="RussianRail G Pro Medium" panose="02000503040000020004" pitchFamily="2" charset="0"/>
              </a:endParaRP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="" xmlns:a16="http://schemas.microsoft.com/office/drawing/2014/main" id="{47335925-E826-E7F5-5292-5BC87F5DB16B}"/>
                </a:ext>
              </a:extLst>
            </p:cNvPr>
            <p:cNvSpPr/>
            <p:nvPr/>
          </p:nvSpPr>
          <p:spPr>
            <a:xfrm>
              <a:off x="3903422" y="4542971"/>
              <a:ext cx="431068" cy="431800"/>
            </a:xfrm>
            <a:prstGeom prst="rect">
              <a:avLst/>
            </a:prstGeom>
            <a:solidFill>
              <a:srgbClr val="FFD9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pc="150" dirty="0">
                  <a:solidFill>
                    <a:schemeClr val="tx1"/>
                  </a:solidFill>
                  <a:latin typeface="RussianRail G Pro Medium" panose="02000503040000020004" pitchFamily="2" charset="0"/>
                </a:rPr>
                <a:t>03</a:t>
              </a:r>
              <a:endParaRPr lang="ru-RU" sz="1200" spc="150" dirty="0">
                <a:solidFill>
                  <a:schemeClr val="tx1"/>
                </a:solidFill>
                <a:latin typeface="RussianRail G Pro Medium" panose="02000503040000020004" pitchFamily="2" charset="0"/>
              </a:endParaRPr>
            </a:p>
          </p:txBody>
        </p:sp>
      </p:grpSp>
      <p:sp>
        <p:nvSpPr>
          <p:cNvPr id="42" name="Объект 2">
            <a:extLst>
              <a:ext uri="{FF2B5EF4-FFF2-40B4-BE49-F238E27FC236}">
                <a16:creationId xmlns="" xmlns:a16="http://schemas.microsoft.com/office/drawing/2014/main" id="{2A239AAF-780C-2540-1433-47A4B3798950}"/>
              </a:ext>
            </a:extLst>
          </p:cNvPr>
          <p:cNvSpPr txBox="1">
            <a:spLocks/>
          </p:cNvSpPr>
          <p:nvPr userDrawn="1"/>
        </p:nvSpPr>
        <p:spPr>
          <a:xfrm>
            <a:off x="768837" y="1379031"/>
            <a:ext cx="4031764" cy="393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200" baseline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РАБОЧИЕ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79CB7E4D-4A3F-A5FE-8FE3-B96EB91FFE5B}"/>
              </a:ext>
            </a:extLst>
          </p:cNvPr>
          <p:cNvGrpSpPr/>
          <p:nvPr userDrawn="1"/>
        </p:nvGrpSpPr>
        <p:grpSpPr>
          <a:xfrm>
            <a:off x="5339009" y="4646255"/>
            <a:ext cx="3459777" cy="431800"/>
            <a:chOff x="874713" y="4542971"/>
            <a:chExt cx="3459777" cy="431800"/>
          </a:xfrm>
        </p:grpSpPr>
        <p:sp>
          <p:nvSpPr>
            <p:cNvPr id="45" name="Прямоугольник 44">
              <a:extLst>
                <a:ext uri="{FF2B5EF4-FFF2-40B4-BE49-F238E27FC236}">
                  <a16:creationId xmlns="" xmlns:a16="http://schemas.microsoft.com/office/drawing/2014/main" id="{D35F92FA-4EBF-D2E8-C09F-081293E90934}"/>
                </a:ext>
              </a:extLst>
            </p:cNvPr>
            <p:cNvSpPr/>
            <p:nvPr/>
          </p:nvSpPr>
          <p:spPr>
            <a:xfrm>
              <a:off x="874713" y="4542971"/>
              <a:ext cx="1728787" cy="431800"/>
            </a:xfrm>
            <a:prstGeom prst="rect">
              <a:avLst/>
            </a:prstGeom>
            <a:solidFill>
              <a:srgbClr val="4B6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pc="150" dirty="0">
                  <a:latin typeface="RussianRail G Pro Medium" panose="02000503040000020004" pitchFamily="2" charset="0"/>
                </a:rPr>
                <a:t>01</a:t>
              </a:r>
              <a:endParaRPr lang="ru-RU" sz="1200" spc="150" dirty="0">
                <a:latin typeface="RussianRail G Pro Medium" panose="02000503040000020004" pitchFamily="2" charset="0"/>
              </a:endParaRP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="" xmlns:a16="http://schemas.microsoft.com/office/drawing/2014/main" id="{3DB939B9-C55E-23DF-D45C-8CFC14AF183D}"/>
                </a:ext>
              </a:extLst>
            </p:cNvPr>
            <p:cNvSpPr/>
            <p:nvPr/>
          </p:nvSpPr>
          <p:spPr>
            <a:xfrm>
              <a:off x="3036032" y="4542971"/>
              <a:ext cx="431068" cy="431800"/>
            </a:xfrm>
            <a:prstGeom prst="rect">
              <a:avLst/>
            </a:prstGeom>
            <a:solidFill>
              <a:srgbClr val="8A91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pc="150" dirty="0">
                  <a:latin typeface="RussianRail G Pro Medium" panose="02000503040000020004" pitchFamily="2" charset="0"/>
                </a:rPr>
                <a:t>02</a:t>
              </a:r>
              <a:endParaRPr lang="ru-RU" sz="1200" spc="150" dirty="0">
                <a:latin typeface="RussianRail G Pro Medium" panose="02000503040000020004" pitchFamily="2" charset="0"/>
              </a:endParaRP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="" xmlns:a16="http://schemas.microsoft.com/office/drawing/2014/main" id="{F18F18C6-8A74-CE88-8D5B-561CD6E7041C}"/>
                </a:ext>
              </a:extLst>
            </p:cNvPr>
            <p:cNvSpPr/>
            <p:nvPr/>
          </p:nvSpPr>
          <p:spPr>
            <a:xfrm>
              <a:off x="3903422" y="4542971"/>
              <a:ext cx="431068" cy="431800"/>
            </a:xfrm>
            <a:prstGeom prst="rect">
              <a:avLst/>
            </a:prstGeom>
            <a:solidFill>
              <a:srgbClr val="C7C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pc="150" dirty="0">
                  <a:solidFill>
                    <a:schemeClr val="tx1"/>
                  </a:solidFill>
                  <a:latin typeface="RussianRail G Pro Medium" panose="02000503040000020004" pitchFamily="2" charset="0"/>
                </a:rPr>
                <a:t>03</a:t>
              </a:r>
              <a:endParaRPr lang="ru-RU" sz="1200" spc="150" dirty="0">
                <a:solidFill>
                  <a:schemeClr val="tx1"/>
                </a:solidFill>
                <a:latin typeface="RussianRail G Pro Medium" panose="02000503040000020004" pitchFamily="2" charset="0"/>
              </a:endParaRPr>
            </a:p>
          </p:txBody>
        </p:sp>
      </p:grpSp>
      <p:sp>
        <p:nvSpPr>
          <p:cNvPr id="48" name="Объект 2">
            <a:extLst>
              <a:ext uri="{FF2B5EF4-FFF2-40B4-BE49-F238E27FC236}">
                <a16:creationId xmlns="" xmlns:a16="http://schemas.microsoft.com/office/drawing/2014/main" id="{6FE28D85-55BE-F4D6-3001-F9F5E02C33DC}"/>
              </a:ext>
            </a:extLst>
          </p:cNvPr>
          <p:cNvSpPr txBox="1">
            <a:spLocks/>
          </p:cNvSpPr>
          <p:nvPr userDrawn="1"/>
        </p:nvSpPr>
        <p:spPr>
          <a:xfrm>
            <a:off x="5233133" y="4149778"/>
            <a:ext cx="4031764" cy="393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200" baseline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СТУДЕНТЫ И МОЛОДЕЖЬ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="" xmlns:a16="http://schemas.microsoft.com/office/drawing/2014/main" id="{2457BB18-E195-6E19-90DD-3904DB737853}"/>
              </a:ext>
            </a:extLst>
          </p:cNvPr>
          <p:cNvGrpSpPr/>
          <p:nvPr userDrawn="1"/>
        </p:nvGrpSpPr>
        <p:grpSpPr>
          <a:xfrm>
            <a:off x="5339009" y="1875508"/>
            <a:ext cx="3459777" cy="431800"/>
            <a:chOff x="874713" y="4542971"/>
            <a:chExt cx="3459777" cy="431800"/>
          </a:xfrm>
        </p:grpSpPr>
        <p:sp>
          <p:nvSpPr>
            <p:cNvPr id="51" name="Прямоугольник 50">
              <a:extLst>
                <a:ext uri="{FF2B5EF4-FFF2-40B4-BE49-F238E27FC236}">
                  <a16:creationId xmlns="" xmlns:a16="http://schemas.microsoft.com/office/drawing/2014/main" id="{A44F2D54-BF56-79BF-6C42-8223A93E6F2C}"/>
                </a:ext>
              </a:extLst>
            </p:cNvPr>
            <p:cNvSpPr/>
            <p:nvPr/>
          </p:nvSpPr>
          <p:spPr>
            <a:xfrm>
              <a:off x="874713" y="4542971"/>
              <a:ext cx="1728787" cy="4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pc="150" dirty="0">
                  <a:latin typeface="RussianRail G Pro Medium" panose="02000503040000020004" pitchFamily="2" charset="0"/>
                </a:rPr>
                <a:t>01</a:t>
              </a:r>
              <a:endParaRPr lang="ru-RU" sz="1200" spc="150" dirty="0">
                <a:latin typeface="RussianRail G Pro Medium" panose="02000503040000020004" pitchFamily="2" charset="0"/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="" xmlns:a16="http://schemas.microsoft.com/office/drawing/2014/main" id="{A9254CAC-6A06-4D7F-C725-D5765D2BE508}"/>
                </a:ext>
              </a:extLst>
            </p:cNvPr>
            <p:cNvSpPr/>
            <p:nvPr/>
          </p:nvSpPr>
          <p:spPr>
            <a:xfrm>
              <a:off x="3036032" y="4542971"/>
              <a:ext cx="431068" cy="431800"/>
            </a:xfrm>
            <a:prstGeom prst="rect">
              <a:avLst/>
            </a:prstGeom>
            <a:solidFill>
              <a:srgbClr val="6421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pc="150" dirty="0">
                  <a:latin typeface="RussianRail G Pro Medium" panose="02000503040000020004" pitchFamily="2" charset="0"/>
                </a:rPr>
                <a:t>02</a:t>
              </a:r>
              <a:endParaRPr lang="ru-RU" sz="1200" spc="150" dirty="0">
                <a:latin typeface="RussianRail G Pro Medium" panose="02000503040000020004" pitchFamily="2" charset="0"/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="" xmlns:a16="http://schemas.microsoft.com/office/drawing/2014/main" id="{AFAAD768-16CF-7D68-9FB6-4E4A10D3F4DD}"/>
                </a:ext>
              </a:extLst>
            </p:cNvPr>
            <p:cNvSpPr/>
            <p:nvPr/>
          </p:nvSpPr>
          <p:spPr>
            <a:xfrm>
              <a:off x="3903422" y="4542971"/>
              <a:ext cx="431068" cy="431800"/>
            </a:xfrm>
            <a:prstGeom prst="rect">
              <a:avLst/>
            </a:prstGeom>
            <a:solidFill>
              <a:srgbClr val="FFD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pc="150" dirty="0">
                  <a:solidFill>
                    <a:schemeClr val="tx1"/>
                  </a:solidFill>
                  <a:latin typeface="RussianRail G Pro Medium" panose="02000503040000020004" pitchFamily="2" charset="0"/>
                </a:rPr>
                <a:t>03</a:t>
              </a:r>
              <a:endParaRPr lang="ru-RU" sz="1200" spc="150" dirty="0">
                <a:solidFill>
                  <a:schemeClr val="tx1"/>
                </a:solidFill>
                <a:latin typeface="RussianRail G Pro Medium" panose="02000503040000020004" pitchFamily="2" charset="0"/>
              </a:endParaRPr>
            </a:p>
          </p:txBody>
        </p:sp>
      </p:grpSp>
      <p:sp>
        <p:nvSpPr>
          <p:cNvPr id="54" name="Объект 2">
            <a:extLst>
              <a:ext uri="{FF2B5EF4-FFF2-40B4-BE49-F238E27FC236}">
                <a16:creationId xmlns="" xmlns:a16="http://schemas.microsoft.com/office/drawing/2014/main" id="{6B8B0E58-3A01-4429-B477-C2B68DE7A535}"/>
              </a:ext>
            </a:extLst>
          </p:cNvPr>
          <p:cNvSpPr txBox="1">
            <a:spLocks/>
          </p:cNvSpPr>
          <p:nvPr userDrawn="1"/>
        </p:nvSpPr>
        <p:spPr>
          <a:xfrm>
            <a:off x="5233133" y="1379031"/>
            <a:ext cx="4031764" cy="393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200" baseline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ИТ-СПЕЦИАЛИСТЫ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93A841A-DB23-A362-B496-85DDD1C1D359}"/>
              </a:ext>
            </a:extLst>
          </p:cNvPr>
          <p:cNvSpPr txBox="1"/>
          <p:nvPr userDrawn="1"/>
        </p:nvSpPr>
        <p:spPr>
          <a:xfrm>
            <a:off x="768837" y="312103"/>
            <a:ext cx="6280950" cy="730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rPr>
              <a:t>/ ЦВЕТОВАЯ ПАЛИТРА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90A705C-E75E-0065-34EC-490AA0B7B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87492" y="2521197"/>
            <a:ext cx="1814971" cy="1080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229C46-814E-97F0-A489-CE75F6959412}"/>
              </a:ext>
            </a:extLst>
          </p:cNvPr>
          <p:cNvSpPr txBox="1"/>
          <p:nvPr userDrawn="1"/>
        </p:nvSpPr>
        <p:spPr>
          <a:xfrm>
            <a:off x="9601201" y="1379031"/>
            <a:ext cx="2253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Официальные цвета бренда работодателя отмечены цифрой 01. Они доступны</a:t>
            </a:r>
            <a:b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в палитре цветов</a:t>
            </a:r>
            <a:b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во вкладке «</a:t>
            </a:r>
            <a:r>
              <a:rPr lang="ru-RU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Главная</a:t>
            </a: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»: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D4BF8C3-193F-8F1E-26A3-DF9E60812102}"/>
              </a:ext>
            </a:extLst>
          </p:cNvPr>
          <p:cNvSpPr txBox="1"/>
          <p:nvPr userDrawn="1"/>
        </p:nvSpPr>
        <p:spPr>
          <a:xfrm>
            <a:off x="9601201" y="3661826"/>
            <a:ext cx="23341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Цвета 02 и 03 являются вспомогательным</a:t>
            </a:r>
            <a:b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для инфографики, графиков</a:t>
            </a:r>
            <a:b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и диаграмм и используются исключительно в презентациях.</a:t>
            </a:r>
          </a:p>
        </p:txBody>
      </p:sp>
      <p:graphicFrame>
        <p:nvGraphicFramePr>
          <p:cNvPr id="8" name="Таблица 157">
            <a:extLst>
              <a:ext uri="{FF2B5EF4-FFF2-40B4-BE49-F238E27FC236}">
                <a16:creationId xmlns="" xmlns:a16="http://schemas.microsoft.com/office/drawing/2014/main" id="{EEF23A5B-0DEC-30EE-BB4A-D202ED0A619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xmlns="" val="2237590642"/>
              </p:ext>
            </p:extLst>
          </p:nvPr>
        </p:nvGraphicFramePr>
        <p:xfrm>
          <a:off x="877191" y="5181339"/>
          <a:ext cx="3923410" cy="130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401">
                  <a:extLst>
                    <a:ext uri="{9D8B030D-6E8A-4147-A177-3AD203B41FA5}">
                      <a16:colId xmlns="" xmlns:a16="http://schemas.microsoft.com/office/drawing/2014/main" val="3465636121"/>
                    </a:ext>
                  </a:extLst>
                </a:gridCol>
                <a:gridCol w="1719072">
                  <a:extLst>
                    <a:ext uri="{9D8B030D-6E8A-4147-A177-3AD203B41FA5}">
                      <a16:colId xmlns="" xmlns:a16="http://schemas.microsoft.com/office/drawing/2014/main" val="1414734826"/>
                    </a:ext>
                  </a:extLst>
                </a:gridCol>
                <a:gridCol w="877824">
                  <a:extLst>
                    <a:ext uri="{9D8B030D-6E8A-4147-A177-3AD203B41FA5}">
                      <a16:colId xmlns="" xmlns:a16="http://schemas.microsoft.com/office/drawing/2014/main" val="2819683864"/>
                    </a:ext>
                  </a:extLst>
                </a:gridCol>
                <a:gridCol w="896113">
                  <a:extLst>
                    <a:ext uri="{9D8B030D-6E8A-4147-A177-3AD203B41FA5}">
                      <a16:colId xmlns="" xmlns:a16="http://schemas.microsoft.com/office/drawing/2014/main" val="1640652834"/>
                    </a:ext>
                  </a:extLst>
                </a:gridCol>
              </a:tblGrid>
              <a:tr h="229128">
                <a:tc>
                  <a:txBody>
                    <a:bodyPr/>
                    <a:lstStyle/>
                    <a:p>
                      <a:r>
                        <a:rPr lang="en-US" sz="1100" spc="200" dirty="0">
                          <a:latin typeface="RussianRail G Pro Medium" panose="02000503040000020004" pitchFamily="2" charset="0"/>
                        </a:rPr>
                        <a:t>#</a:t>
                      </a:r>
                      <a:endParaRPr lang="ru-RU" sz="1100" dirty="0"/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0AB773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8EE047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ECF0D3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57803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83392358"/>
                  </a:ext>
                </a:extLst>
              </a:tr>
              <a:tr h="229128">
                <a:tc>
                  <a:txBody>
                    <a:bodyPr/>
                    <a:lstStyle/>
                    <a:p>
                      <a:r>
                        <a:rPr lang="en-US" sz="1100" spc="200" dirty="0">
                          <a:latin typeface="RussianRail G Pro Medium" panose="02000503040000020004" pitchFamily="2" charset="0"/>
                        </a:rPr>
                        <a:t>R</a:t>
                      </a:r>
                      <a:endParaRPr lang="ru-RU" sz="1100" dirty="0"/>
                    </a:p>
                  </a:txBody>
                  <a:tcPr marL="0" marR="0" marT="54000" marB="54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10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142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236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57360863"/>
                  </a:ext>
                </a:extLst>
              </a:tr>
              <a:tr h="229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pc="200" dirty="0">
                          <a:latin typeface="RussianRail G Pro Medium" panose="02000503040000020004" pitchFamily="2" charset="0"/>
                        </a:rPr>
                        <a:t>G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183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224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240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93360435"/>
                  </a:ext>
                </a:extLst>
              </a:tr>
              <a:tr h="229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pc="200" dirty="0">
                          <a:latin typeface="RussianRail G Pro Medium" panose="02000503040000020004" pitchFamily="2" charset="0"/>
                        </a:rPr>
                        <a:t>B</a:t>
                      </a:r>
                      <a:endParaRPr lang="ru-RU" sz="1100" spc="200" dirty="0">
                        <a:latin typeface="RussianRail G Pro Medium" panose="02000503040000020004" pitchFamily="2" charset="0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115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211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81607546"/>
                  </a:ext>
                </a:extLst>
              </a:tr>
            </a:tbl>
          </a:graphicData>
        </a:graphic>
      </p:graphicFrame>
      <p:graphicFrame>
        <p:nvGraphicFramePr>
          <p:cNvPr id="9" name="Таблица 157">
            <a:extLst>
              <a:ext uri="{FF2B5EF4-FFF2-40B4-BE49-F238E27FC236}">
                <a16:creationId xmlns="" xmlns:a16="http://schemas.microsoft.com/office/drawing/2014/main" id="{9FFC08B4-1CCE-82B4-1E69-2CEF9ACB8F1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xmlns="" val="1728235804"/>
              </p:ext>
            </p:extLst>
          </p:nvPr>
        </p:nvGraphicFramePr>
        <p:xfrm>
          <a:off x="877191" y="2410592"/>
          <a:ext cx="3923410" cy="130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401">
                  <a:extLst>
                    <a:ext uri="{9D8B030D-6E8A-4147-A177-3AD203B41FA5}">
                      <a16:colId xmlns="" xmlns:a16="http://schemas.microsoft.com/office/drawing/2014/main" val="3465636121"/>
                    </a:ext>
                  </a:extLst>
                </a:gridCol>
                <a:gridCol w="1719072">
                  <a:extLst>
                    <a:ext uri="{9D8B030D-6E8A-4147-A177-3AD203B41FA5}">
                      <a16:colId xmlns="" xmlns:a16="http://schemas.microsoft.com/office/drawing/2014/main" val="1414734826"/>
                    </a:ext>
                  </a:extLst>
                </a:gridCol>
                <a:gridCol w="877824">
                  <a:extLst>
                    <a:ext uri="{9D8B030D-6E8A-4147-A177-3AD203B41FA5}">
                      <a16:colId xmlns="" xmlns:a16="http://schemas.microsoft.com/office/drawing/2014/main" val="2819683864"/>
                    </a:ext>
                  </a:extLst>
                </a:gridCol>
                <a:gridCol w="896113">
                  <a:extLst>
                    <a:ext uri="{9D8B030D-6E8A-4147-A177-3AD203B41FA5}">
                      <a16:colId xmlns="" xmlns:a16="http://schemas.microsoft.com/office/drawing/2014/main" val="1640652834"/>
                    </a:ext>
                  </a:extLst>
                </a:gridCol>
              </a:tblGrid>
              <a:tr h="229128">
                <a:tc>
                  <a:txBody>
                    <a:bodyPr/>
                    <a:lstStyle/>
                    <a:p>
                      <a:r>
                        <a:rPr lang="en-US" sz="1100" spc="200" dirty="0">
                          <a:latin typeface="RussianRail G Pro Medium" panose="02000503040000020004" pitchFamily="2" charset="0"/>
                        </a:rPr>
                        <a:t>#</a:t>
                      </a:r>
                      <a:endParaRPr lang="ru-RU" sz="1100" dirty="0"/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FF8710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E59B5E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FFD9B7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57803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83392358"/>
                  </a:ext>
                </a:extLst>
              </a:tr>
              <a:tr h="229128">
                <a:tc>
                  <a:txBody>
                    <a:bodyPr/>
                    <a:lstStyle/>
                    <a:p>
                      <a:r>
                        <a:rPr lang="en-US" sz="1100" spc="200" dirty="0">
                          <a:latin typeface="RussianRail G Pro Medium" panose="02000503040000020004" pitchFamily="2" charset="0"/>
                        </a:rPr>
                        <a:t>R</a:t>
                      </a:r>
                      <a:endParaRPr lang="ru-RU" sz="1100" dirty="0"/>
                    </a:p>
                  </a:txBody>
                  <a:tcPr marL="0" marR="0" marT="54000" marB="54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255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229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255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57360863"/>
                  </a:ext>
                </a:extLst>
              </a:tr>
              <a:tr h="229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pc="200" dirty="0">
                          <a:latin typeface="RussianRail G Pro Medium" panose="02000503040000020004" pitchFamily="2" charset="0"/>
                        </a:rPr>
                        <a:t>G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135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155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217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93360435"/>
                  </a:ext>
                </a:extLst>
              </a:tr>
              <a:tr h="229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pc="200" dirty="0">
                          <a:latin typeface="RussianRail G Pro Medium" panose="02000503040000020004" pitchFamily="2" charset="0"/>
                        </a:rPr>
                        <a:t>B</a:t>
                      </a:r>
                      <a:endParaRPr lang="ru-RU" sz="1100" spc="200" dirty="0">
                        <a:latin typeface="RussianRail G Pro Medium" panose="02000503040000020004" pitchFamily="2" charset="0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94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183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81607546"/>
                  </a:ext>
                </a:extLst>
              </a:tr>
            </a:tbl>
          </a:graphicData>
        </a:graphic>
      </p:graphicFrame>
      <p:graphicFrame>
        <p:nvGraphicFramePr>
          <p:cNvPr id="10" name="Таблица 157">
            <a:extLst>
              <a:ext uri="{FF2B5EF4-FFF2-40B4-BE49-F238E27FC236}">
                <a16:creationId xmlns="" xmlns:a16="http://schemas.microsoft.com/office/drawing/2014/main" id="{36AF0B96-ECDD-71F0-AA5B-8BE7B60B999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xmlns="" val="571475468"/>
              </p:ext>
            </p:extLst>
          </p:nvPr>
        </p:nvGraphicFramePr>
        <p:xfrm>
          <a:off x="5350885" y="5181339"/>
          <a:ext cx="3923410" cy="130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401">
                  <a:extLst>
                    <a:ext uri="{9D8B030D-6E8A-4147-A177-3AD203B41FA5}">
                      <a16:colId xmlns="" xmlns:a16="http://schemas.microsoft.com/office/drawing/2014/main" val="3465636121"/>
                    </a:ext>
                  </a:extLst>
                </a:gridCol>
                <a:gridCol w="1719072">
                  <a:extLst>
                    <a:ext uri="{9D8B030D-6E8A-4147-A177-3AD203B41FA5}">
                      <a16:colId xmlns="" xmlns:a16="http://schemas.microsoft.com/office/drawing/2014/main" val="1414734826"/>
                    </a:ext>
                  </a:extLst>
                </a:gridCol>
                <a:gridCol w="877824">
                  <a:extLst>
                    <a:ext uri="{9D8B030D-6E8A-4147-A177-3AD203B41FA5}">
                      <a16:colId xmlns="" xmlns:a16="http://schemas.microsoft.com/office/drawing/2014/main" val="2819683864"/>
                    </a:ext>
                  </a:extLst>
                </a:gridCol>
                <a:gridCol w="896113">
                  <a:extLst>
                    <a:ext uri="{9D8B030D-6E8A-4147-A177-3AD203B41FA5}">
                      <a16:colId xmlns="" xmlns:a16="http://schemas.microsoft.com/office/drawing/2014/main" val="1640652834"/>
                    </a:ext>
                  </a:extLst>
                </a:gridCol>
              </a:tblGrid>
              <a:tr h="229128">
                <a:tc>
                  <a:txBody>
                    <a:bodyPr/>
                    <a:lstStyle/>
                    <a:p>
                      <a:r>
                        <a:rPr lang="en-US" sz="1100" spc="200" dirty="0">
                          <a:latin typeface="RussianRail G Pro Medium" panose="02000503040000020004" pitchFamily="2" charset="0"/>
                        </a:rPr>
                        <a:t>#</a:t>
                      </a:r>
                      <a:endParaRPr lang="ru-RU" sz="1100" dirty="0"/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4B66CA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8A91A5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C7CAD3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57803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83392358"/>
                  </a:ext>
                </a:extLst>
              </a:tr>
              <a:tr h="229128">
                <a:tc>
                  <a:txBody>
                    <a:bodyPr/>
                    <a:lstStyle/>
                    <a:p>
                      <a:r>
                        <a:rPr lang="en-US" sz="1100" spc="200" dirty="0">
                          <a:latin typeface="RussianRail G Pro Medium" panose="02000503040000020004" pitchFamily="2" charset="0"/>
                        </a:rPr>
                        <a:t>R</a:t>
                      </a:r>
                      <a:endParaRPr lang="ru-RU" sz="1100" dirty="0"/>
                    </a:p>
                  </a:txBody>
                  <a:tcPr marL="0" marR="0" marT="54000" marB="54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75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138</a:t>
                      </a:r>
                    </a:p>
                  </a:txBody>
                  <a:tcPr marL="0" marR="0" marT="54000" marB="54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199</a:t>
                      </a:r>
                    </a:p>
                  </a:txBody>
                  <a:tcPr marL="0" marR="0" marT="54000" marB="54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57360863"/>
                  </a:ext>
                </a:extLst>
              </a:tr>
              <a:tr h="229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pc="200" dirty="0">
                          <a:latin typeface="RussianRail G Pro Medium" panose="02000503040000020004" pitchFamily="2" charset="0"/>
                        </a:rPr>
                        <a:t>G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102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145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202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93360435"/>
                  </a:ext>
                </a:extLst>
              </a:tr>
              <a:tr h="229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pc="200" dirty="0">
                          <a:latin typeface="RussianRail G Pro Medium" panose="02000503040000020004" pitchFamily="2" charset="0"/>
                        </a:rPr>
                        <a:t>B</a:t>
                      </a:r>
                      <a:endParaRPr lang="ru-RU" sz="1100" spc="200" dirty="0">
                        <a:latin typeface="RussianRail G Pro Medium" panose="02000503040000020004" pitchFamily="2" charset="0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202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165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211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81607546"/>
                  </a:ext>
                </a:extLst>
              </a:tr>
            </a:tbl>
          </a:graphicData>
        </a:graphic>
      </p:graphicFrame>
      <p:graphicFrame>
        <p:nvGraphicFramePr>
          <p:cNvPr id="11" name="Таблица 157">
            <a:extLst>
              <a:ext uri="{FF2B5EF4-FFF2-40B4-BE49-F238E27FC236}">
                <a16:creationId xmlns="" xmlns:a16="http://schemas.microsoft.com/office/drawing/2014/main" id="{66464E63-DB6A-DC6B-EA3A-029C93646F7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xmlns="" val="920296461"/>
              </p:ext>
            </p:extLst>
          </p:nvPr>
        </p:nvGraphicFramePr>
        <p:xfrm>
          <a:off x="5350885" y="2410592"/>
          <a:ext cx="3923410" cy="130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401">
                  <a:extLst>
                    <a:ext uri="{9D8B030D-6E8A-4147-A177-3AD203B41FA5}">
                      <a16:colId xmlns="" xmlns:a16="http://schemas.microsoft.com/office/drawing/2014/main" val="3465636121"/>
                    </a:ext>
                  </a:extLst>
                </a:gridCol>
                <a:gridCol w="1719072">
                  <a:extLst>
                    <a:ext uri="{9D8B030D-6E8A-4147-A177-3AD203B41FA5}">
                      <a16:colId xmlns="" xmlns:a16="http://schemas.microsoft.com/office/drawing/2014/main" val="1414734826"/>
                    </a:ext>
                  </a:extLst>
                </a:gridCol>
                <a:gridCol w="877824">
                  <a:extLst>
                    <a:ext uri="{9D8B030D-6E8A-4147-A177-3AD203B41FA5}">
                      <a16:colId xmlns="" xmlns:a16="http://schemas.microsoft.com/office/drawing/2014/main" val="2819683864"/>
                    </a:ext>
                  </a:extLst>
                </a:gridCol>
                <a:gridCol w="896113">
                  <a:extLst>
                    <a:ext uri="{9D8B030D-6E8A-4147-A177-3AD203B41FA5}">
                      <a16:colId xmlns="" xmlns:a16="http://schemas.microsoft.com/office/drawing/2014/main" val="1640652834"/>
                    </a:ext>
                  </a:extLst>
                </a:gridCol>
              </a:tblGrid>
              <a:tr h="229128">
                <a:tc>
                  <a:txBody>
                    <a:bodyPr/>
                    <a:lstStyle/>
                    <a:p>
                      <a:r>
                        <a:rPr lang="en-US" sz="1100" spc="200" dirty="0">
                          <a:latin typeface="RussianRail G Pro Medium" panose="02000503040000020004" pitchFamily="2" charset="0"/>
                        </a:rPr>
                        <a:t>#</a:t>
                      </a:r>
                      <a:endParaRPr lang="ru-RU" sz="1100" dirty="0"/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9B3DC3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6421CD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FFD7FF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57803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83392358"/>
                  </a:ext>
                </a:extLst>
              </a:tr>
              <a:tr h="229128">
                <a:tc>
                  <a:txBody>
                    <a:bodyPr/>
                    <a:lstStyle/>
                    <a:p>
                      <a:r>
                        <a:rPr lang="en-US" sz="1100" spc="200" dirty="0">
                          <a:latin typeface="RussianRail G Pro Medium" panose="02000503040000020004" pitchFamily="2" charset="0"/>
                        </a:rPr>
                        <a:t>R</a:t>
                      </a:r>
                      <a:endParaRPr lang="ru-RU" sz="1100" dirty="0"/>
                    </a:p>
                  </a:txBody>
                  <a:tcPr marL="0" marR="0" marT="54000" marB="54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155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100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255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57360863"/>
                  </a:ext>
                </a:extLst>
              </a:tr>
              <a:tr h="229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pc="200" dirty="0">
                          <a:latin typeface="RussianRail G Pro Medium" panose="02000503040000020004" pitchFamily="2" charset="0"/>
                        </a:rPr>
                        <a:t>G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61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33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215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93360435"/>
                  </a:ext>
                </a:extLst>
              </a:tr>
              <a:tr h="229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pc="200" dirty="0">
                          <a:latin typeface="RussianRail G Pro Medium" panose="02000503040000020004" pitchFamily="2" charset="0"/>
                        </a:rPr>
                        <a:t>B</a:t>
                      </a:r>
                      <a:endParaRPr lang="ru-RU" sz="1100" spc="200" dirty="0">
                        <a:latin typeface="RussianRail G Pro Medium" panose="02000503040000020004" pitchFamily="2" charset="0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195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205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255</a:t>
                      </a:r>
                      <a:endParaRPr lang="ru-RU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SRAILWAY Book" panose="020B050304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81607546"/>
                  </a:ext>
                </a:extLst>
              </a:tr>
            </a:tbl>
          </a:graphicData>
        </a:graphic>
      </p:graphicFrame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F34271A7-8A5F-D8F5-3ECF-F5B527FCE92A}"/>
              </a:ext>
            </a:extLst>
          </p:cNvPr>
          <p:cNvCxnSpPr>
            <a:cxnSpLocks/>
          </p:cNvCxnSpPr>
          <p:nvPr userDrawn="1"/>
        </p:nvCxnSpPr>
        <p:spPr>
          <a:xfrm>
            <a:off x="9687492" y="4680177"/>
            <a:ext cx="206534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A3F71B4-FCC1-CF42-03DB-23CFACB1EE1C}"/>
              </a:ext>
            </a:extLst>
          </p:cNvPr>
          <p:cNvSpPr txBox="1"/>
          <p:nvPr userDrawn="1"/>
        </p:nvSpPr>
        <p:spPr>
          <a:xfrm>
            <a:off x="9601201" y="4836755"/>
            <a:ext cx="23341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i="0" kern="1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RGB</a:t>
            </a:r>
            <a:endParaRPr lang="ru-RU" sz="1200" b="0" i="0" kern="1200" dirty="0">
              <a:solidFill>
                <a:schemeClr val="tx1"/>
              </a:solidFill>
              <a:latin typeface="RussianRail G Pro Medium" panose="02000503040000020004" pitchFamily="2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Кодировки </a:t>
            </a:r>
            <a:r>
              <a:rPr lang="en-US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R (</a:t>
            </a: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красный</a:t>
            </a:r>
            <a:r>
              <a:rPr lang="en-US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)</a:t>
            </a: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,</a:t>
            </a:r>
            <a:b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en-US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G</a:t>
            </a: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(зеленый) и </a:t>
            </a:r>
            <a:r>
              <a:rPr lang="en-US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B</a:t>
            </a: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(синий) указываются в «</a:t>
            </a:r>
            <a:r>
              <a:rPr lang="ru-RU" sz="10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Цвет шрифта</a:t>
            </a: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»</a:t>
            </a:r>
            <a:r>
              <a:rPr lang="en-US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ru-RU" sz="1000" b="0" i="0" dirty="0">
                <a:solidFill>
                  <a:srgbClr val="333333"/>
                </a:solidFill>
                <a:effectLst/>
                <a:latin typeface="YS Text"/>
              </a:rPr>
              <a:t>→</a:t>
            </a:r>
            <a:r>
              <a:rPr lang="en-US" sz="1000" b="0" i="0" kern="1200" dirty="0">
                <a:solidFill>
                  <a:srgbClr val="3C3C3B"/>
                </a:solidFill>
                <a:effectLst/>
                <a:latin typeface="FSRAILWAY Book" panose="020B0503040504020204" pitchFamily="34" charset="0"/>
                <a:ea typeface="+mn-ea"/>
                <a:cs typeface="+mn-cs"/>
              </a:rPr>
              <a:t/>
            </a:r>
            <a:br>
              <a:rPr lang="en-US" sz="1000" b="0" i="0" kern="1200" dirty="0">
                <a:solidFill>
                  <a:srgbClr val="3C3C3B"/>
                </a:solidFill>
                <a:effectLst/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«</a:t>
            </a:r>
            <a:r>
              <a:rPr lang="ru-RU" sz="10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Другие цвета</a:t>
            </a: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»</a:t>
            </a:r>
            <a:r>
              <a:rPr lang="en-US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ru-RU" sz="1000" b="0" i="0" dirty="0">
                <a:solidFill>
                  <a:srgbClr val="333333"/>
                </a:solidFill>
                <a:effectLst/>
                <a:latin typeface="YS Text"/>
              </a:rPr>
              <a:t>→</a:t>
            </a: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«</a:t>
            </a:r>
            <a:r>
              <a:rPr lang="ru-RU" sz="10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Спектр</a:t>
            </a: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».</a:t>
            </a:r>
          </a:p>
          <a:p>
            <a:pPr>
              <a:spcAft>
                <a:spcPts val="600"/>
              </a:spcAft>
            </a:pP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В версии </a:t>
            </a:r>
            <a:r>
              <a:rPr lang="en-US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PowerPoint</a:t>
            </a: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2019 года</a:t>
            </a:r>
            <a:b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и выше также есть возможность указать шестнадцатеричный код через знак «</a:t>
            </a:r>
            <a:r>
              <a:rPr lang="en-US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#</a:t>
            </a: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xmlns="" val="165553162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риф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AFE035B-F71E-D87A-A15D-BFB2F420D316}"/>
              </a:ext>
            </a:extLst>
          </p:cNvPr>
          <p:cNvSpPr txBox="1"/>
          <p:nvPr userDrawn="1"/>
        </p:nvSpPr>
        <p:spPr>
          <a:xfrm>
            <a:off x="768836" y="312103"/>
            <a:ext cx="9683263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rPr>
              <a:t>/ ШРИФТЫ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9463EC2-66C9-F132-8743-7E183BA94624}"/>
              </a:ext>
            </a:extLst>
          </p:cNvPr>
          <p:cNvSpPr txBox="1"/>
          <p:nvPr userDrawn="1"/>
        </p:nvSpPr>
        <p:spPr>
          <a:xfrm>
            <a:off x="768836" y="1348551"/>
            <a:ext cx="41519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200" dirty="0">
                <a:latin typeface="RussianRail G Pro Medium" panose="02000503040000020004" pitchFamily="2" charset="0"/>
              </a:rPr>
              <a:t>RUSSIANRAIL G </a:t>
            </a:r>
            <a:r>
              <a:rPr lang="en-US" sz="1800" b="0" spc="200" dirty="0">
                <a:latin typeface="RussianRail G Pro Medium" panose="02000503040000020004" pitchFamily="2" charset="0"/>
              </a:rPr>
              <a:t>PRO</a:t>
            </a:r>
            <a:endParaRPr lang="ru-RU" sz="1800" b="0" spc="200" dirty="0">
              <a:latin typeface="RussianRail G Pro Medium" panose="02000503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используется для заголовков, подзаголовков</a:t>
            </a:r>
            <a:b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и небольших блоков текста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0461BF5-F595-5D31-F750-5905A3CD2D7D}"/>
              </a:ext>
            </a:extLst>
          </p:cNvPr>
          <p:cNvSpPr txBox="1"/>
          <p:nvPr userDrawn="1"/>
        </p:nvSpPr>
        <p:spPr>
          <a:xfrm>
            <a:off x="7271235" y="1348551"/>
            <a:ext cx="34232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200" dirty="0">
                <a:latin typeface="RussianRail G Pro Medium" panose="02000503040000020004" pitchFamily="2" charset="0"/>
              </a:rPr>
              <a:t>FSRAILWAY BOOK</a:t>
            </a:r>
          </a:p>
          <a:p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шрифт для наборного текста (абзацев)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A277F8BA-96EE-9E74-AEE4-3C1C0C58542C}"/>
              </a:ext>
            </a:extLst>
          </p:cNvPr>
          <p:cNvCxnSpPr>
            <a:cxnSpLocks/>
          </p:cNvCxnSpPr>
          <p:nvPr userDrawn="1"/>
        </p:nvCxnSpPr>
        <p:spPr>
          <a:xfrm>
            <a:off x="6959600" y="1381586"/>
            <a:ext cx="0" cy="503508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8BC3C09A-402E-ADC3-E943-B069850267F4}"/>
              </a:ext>
            </a:extLst>
          </p:cNvPr>
          <p:cNvGrpSpPr/>
          <p:nvPr userDrawn="1"/>
        </p:nvGrpSpPr>
        <p:grpSpPr>
          <a:xfrm>
            <a:off x="768835" y="2320221"/>
            <a:ext cx="5503947" cy="1835080"/>
            <a:chOff x="768835" y="2235039"/>
            <a:chExt cx="5503947" cy="1835080"/>
          </a:xfrm>
        </p:grpSpPr>
        <p:grpSp>
          <p:nvGrpSpPr>
            <p:cNvPr id="17" name="Группа 16">
              <a:extLst>
                <a:ext uri="{FF2B5EF4-FFF2-40B4-BE49-F238E27FC236}">
                  <a16:creationId xmlns="" xmlns:a16="http://schemas.microsoft.com/office/drawing/2014/main" id="{07ABFFCF-E73B-CC7C-F635-E99EBDBAE75A}"/>
                </a:ext>
              </a:extLst>
            </p:cNvPr>
            <p:cNvGrpSpPr/>
            <p:nvPr userDrawn="1"/>
          </p:nvGrpSpPr>
          <p:grpSpPr>
            <a:xfrm>
              <a:off x="947708" y="2813750"/>
              <a:ext cx="4284693" cy="1256369"/>
              <a:chOff x="947708" y="2878049"/>
              <a:chExt cx="4284693" cy="1256369"/>
            </a:xfrm>
          </p:grpSpPr>
          <p:grpSp>
            <p:nvGrpSpPr>
              <p:cNvPr id="4" name="Группа 3">
                <a:extLst>
                  <a:ext uri="{FF2B5EF4-FFF2-40B4-BE49-F238E27FC236}">
                    <a16:creationId xmlns="" xmlns:a16="http://schemas.microsoft.com/office/drawing/2014/main" id="{C68BDB78-2845-0BD7-A89D-D464021CB200}"/>
                  </a:ext>
                </a:extLst>
              </p:cNvPr>
              <p:cNvGrpSpPr/>
              <p:nvPr userDrawn="1"/>
            </p:nvGrpSpPr>
            <p:grpSpPr>
              <a:xfrm>
                <a:off x="3539323" y="2878050"/>
                <a:ext cx="1693078" cy="1256368"/>
                <a:chOff x="3746472" y="2700531"/>
                <a:chExt cx="1693078" cy="1256368"/>
              </a:xfrm>
            </p:grpSpPr>
            <p:sp>
              <p:nvSpPr>
                <p:cNvPr id="5" name="TextBox 4">
                  <a:extLst>
                    <a:ext uri="{FF2B5EF4-FFF2-40B4-BE49-F238E27FC236}">
                      <a16:creationId xmlns="" xmlns:a16="http://schemas.microsoft.com/office/drawing/2014/main" id="{F5FE0A42-F2AD-2B35-0A46-720798146D67}"/>
                    </a:ext>
                  </a:extLst>
                </p:cNvPr>
                <p:cNvSpPr txBox="1"/>
                <p:nvPr userDrawn="1"/>
              </p:nvSpPr>
              <p:spPr>
                <a:xfrm>
                  <a:off x="3819996" y="3679900"/>
                  <a:ext cx="154603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ru-RU" sz="1200" b="0" i="0" spc="100" baseline="0" dirty="0">
                      <a:solidFill>
                        <a:schemeClr val="accent3"/>
                      </a:solidFill>
                      <a:latin typeface="RussianRail G Pro" panose="02000503040000020004" pitchFamily="2" charset="0"/>
                    </a:rPr>
                    <a:t>КОРРЕКТНОЕ</a:t>
                  </a:r>
                </a:p>
              </p:txBody>
            </p:sp>
            <p:pic>
              <p:nvPicPr>
                <p:cNvPr id="6" name="Рисунок 5">
                  <a:extLst>
                    <a:ext uri="{FF2B5EF4-FFF2-40B4-BE49-F238E27FC236}">
                      <a16:creationId xmlns="" xmlns:a16="http://schemas.microsoft.com/office/drawing/2014/main" id="{1D3257CE-AEFF-12FC-F00E-F180DB657DB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2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lum bright="20000"/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46472" y="2700531"/>
                  <a:ext cx="1693078" cy="824200"/>
                </a:xfrm>
                <a:prstGeom prst="rect">
                  <a:avLst/>
                </a:prstGeom>
              </p:spPr>
            </p:pic>
          </p:grpSp>
          <p:grpSp>
            <p:nvGrpSpPr>
              <p:cNvPr id="7" name="Группа 6">
                <a:extLst>
                  <a:ext uri="{FF2B5EF4-FFF2-40B4-BE49-F238E27FC236}">
                    <a16:creationId xmlns="" xmlns:a16="http://schemas.microsoft.com/office/drawing/2014/main" id="{53CFD4E5-17CA-A273-A730-C351C35FC5F3}"/>
                  </a:ext>
                </a:extLst>
              </p:cNvPr>
              <p:cNvGrpSpPr/>
              <p:nvPr userDrawn="1"/>
            </p:nvGrpSpPr>
            <p:grpSpPr>
              <a:xfrm>
                <a:off x="947708" y="2878049"/>
                <a:ext cx="1792870" cy="1256369"/>
                <a:chOff x="820117" y="2700530"/>
                <a:chExt cx="1792870" cy="1256369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="" xmlns:a16="http://schemas.microsoft.com/office/drawing/2014/main" id="{45C78FC6-96D2-F954-4897-4713C5897A7B}"/>
                    </a:ext>
                  </a:extLst>
                </p:cNvPr>
                <p:cNvSpPr txBox="1"/>
                <p:nvPr userDrawn="1"/>
              </p:nvSpPr>
              <p:spPr>
                <a:xfrm>
                  <a:off x="943537" y="3679900"/>
                  <a:ext cx="154603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ru-RU" sz="1200" b="0" i="0" spc="100" baseline="0" dirty="0">
                      <a:solidFill>
                        <a:schemeClr val="tx1"/>
                      </a:solidFill>
                      <a:latin typeface="RussianRail G Pro" panose="02000503040000020004" pitchFamily="2" charset="0"/>
                    </a:rPr>
                    <a:t>НЕКОРРЕКТНОЕ</a:t>
                  </a:r>
                </a:p>
              </p:txBody>
            </p:sp>
            <p:pic>
              <p:nvPicPr>
                <p:cNvPr id="14" name="Рисунок 13">
                  <a:extLst>
                    <a:ext uri="{FF2B5EF4-FFF2-40B4-BE49-F238E27FC236}">
                      <a16:creationId xmlns="" xmlns:a16="http://schemas.microsoft.com/office/drawing/2014/main" id="{33FF20AE-7B9D-E9AB-4D79-17D087D518B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/>
              </p:blipFill>
              <p:spPr>
                <a:xfrm>
                  <a:off x="820117" y="2700530"/>
                  <a:ext cx="1792870" cy="854476"/>
                </a:xfrm>
                <a:prstGeom prst="rect">
                  <a:avLst/>
                </a:prstGeom>
              </p:spPr>
            </p:pic>
          </p:grpSp>
        </p:grp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17199271-E9DF-CD7B-AF42-A551E5D3A11D}"/>
                </a:ext>
              </a:extLst>
            </p:cNvPr>
            <p:cNvSpPr txBox="1"/>
            <p:nvPr userDrawn="1"/>
          </p:nvSpPr>
          <p:spPr>
            <a:xfrm>
              <a:off x="768835" y="2235039"/>
              <a:ext cx="550394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spc="200" dirty="0">
                  <a:solidFill>
                    <a:schemeClr val="tx1"/>
                  </a:solidFill>
                  <a:latin typeface="RussianRail G Pro Medium" panose="02000503040000020004" pitchFamily="2" charset="0"/>
                </a:rPr>
                <a:t>БУКВЫ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1200" dirty="0">
                  <a:solidFill>
                    <a:srgbClr val="3C3C3B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убедитесь в корректном отображении букв шрифта в каждом из его пяти начертаний: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2A73F7F-4AD0-15AE-C126-2D95A6B3AA8A}"/>
              </a:ext>
            </a:extLst>
          </p:cNvPr>
          <p:cNvSpPr txBox="1"/>
          <p:nvPr userDrawn="1"/>
        </p:nvSpPr>
        <p:spPr>
          <a:xfrm>
            <a:off x="768835" y="4388307"/>
            <a:ext cx="573254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Убедиться в корректности отображения букв можно также с помощью</a:t>
            </a:r>
            <a:b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  <a:hlinkClick r:id="rId4"/>
              </a:rPr>
              <a:t>официального брендбука</a:t>
            </a:r>
            <a:r>
              <a:rPr lang="ru-RU" sz="10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ОАО «РЖД»: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«</a:t>
            </a:r>
            <a:r>
              <a:rPr lang="ru-RU" sz="10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Базовые элементы</a:t>
            </a:r>
            <a:r>
              <a:rPr lang="ru-RU" sz="10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»</a:t>
            </a:r>
            <a:r>
              <a:rPr lang="ru-RU" sz="10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ru-RU" sz="1000" b="0" i="0" dirty="0">
                <a:solidFill>
                  <a:srgbClr val="333333"/>
                </a:solidFill>
                <a:effectLst/>
                <a:latin typeface="YS Text"/>
              </a:rPr>
              <a:t>→</a:t>
            </a:r>
            <a:r>
              <a:rPr lang="ru-RU" sz="10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«</a:t>
            </a:r>
            <a:r>
              <a:rPr lang="ru-RU" sz="10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Корпоративные шрифты</a:t>
            </a:r>
            <a:r>
              <a:rPr lang="ru-RU" sz="10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»</a:t>
            </a:r>
            <a:r>
              <a:rPr lang="en-US" sz="10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ru-RU" sz="1000" b="0" i="0" dirty="0">
                <a:solidFill>
                  <a:srgbClr val="333333"/>
                </a:solidFill>
                <a:effectLst/>
                <a:latin typeface="YS Text"/>
              </a:rPr>
              <a:t>→</a:t>
            </a:r>
            <a:r>
              <a:rPr lang="ru-RU" sz="10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«</a:t>
            </a:r>
            <a:r>
              <a:rPr lang="ru-RU" sz="10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Шрифты </a:t>
            </a:r>
            <a:r>
              <a:rPr lang="en" sz="1000" b="1" kern="1200" dirty="0" err="1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RussianRail</a:t>
            </a:r>
            <a:r>
              <a:rPr lang="ru-RU" sz="10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»</a:t>
            </a:r>
            <a:r>
              <a:rPr lang="en" sz="10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 </a:t>
            </a:r>
            <a:r>
              <a:rPr lang="ru-RU" sz="10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(стр. 23)</a:t>
            </a:r>
            <a:endParaRPr lang="en" sz="10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8C1982E-FA33-F447-A9C6-29F8ED03B2E3}"/>
              </a:ext>
            </a:extLst>
          </p:cNvPr>
          <p:cNvSpPr txBox="1"/>
          <p:nvPr userDrawn="1"/>
        </p:nvSpPr>
        <p:spPr>
          <a:xfrm>
            <a:off x="768836" y="5252254"/>
            <a:ext cx="5503946" cy="1164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СПОСОБЫ РЕШЕНИЯ ПРОБЛЕМЫ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F7F7F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0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если шрифт отображается</a:t>
            </a:r>
            <a:r>
              <a:rPr lang="en-US" sz="10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ru-RU" sz="10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неправильно, оставьте заявку в ЕСПП на замену некорректной версии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7F7F7F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0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самостоятельно удалите неправильную версию шрифта и установите корректную</a:t>
            </a:r>
          </a:p>
          <a:p>
            <a:pPr marL="1841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F7F7F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8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(скачать шрифт можно с </a:t>
            </a:r>
            <a:r>
              <a:rPr lang="ru-RU" sz="800" b="0" kern="1200" dirty="0">
                <a:solidFill>
                  <a:schemeClr val="accent1"/>
                </a:solidFill>
                <a:latin typeface="FSRAILWAY Book" panose="020B0503040504020204" pitchFamily="34" charset="0"/>
                <a:ea typeface="+mn-ea"/>
                <a:cs typeface="+mn-cs"/>
                <a:hlinkClick r:id="rId5"/>
              </a:rPr>
              <a:t>официального сайта</a:t>
            </a:r>
            <a:r>
              <a:rPr lang="ru-RU" sz="8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или из «</a:t>
            </a:r>
            <a:r>
              <a:rPr lang="ru-RU" sz="8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Исходных файлов</a:t>
            </a:r>
            <a:r>
              <a:rPr lang="ru-RU" sz="8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» Руководства бренда работодателя РЖД</a:t>
            </a:r>
            <a:r>
              <a:rPr lang="ru-RU" sz="800" b="0" kern="1200" dirty="0">
                <a:solidFill>
                  <a:schemeClr val="accent1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ru-RU" sz="8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(</a:t>
            </a:r>
            <a:r>
              <a:rPr lang="ru-RU" sz="8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  <a:hlinkClick r:id="rId6"/>
              </a:rPr>
              <a:t>интернет</a:t>
            </a:r>
            <a:r>
              <a:rPr lang="ru-RU" sz="8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/ </a:t>
            </a:r>
            <a:r>
              <a:rPr lang="ru-RU" sz="8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  <a:hlinkClick r:id="rId7"/>
              </a:rPr>
              <a:t>интранет</a:t>
            </a:r>
            <a:r>
              <a:rPr lang="ru-RU" sz="8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): «</a:t>
            </a:r>
            <a:r>
              <a:rPr lang="ru-RU" sz="8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01 Базовые элементы</a:t>
            </a:r>
            <a:r>
              <a:rPr lang="ru-RU" sz="8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» </a:t>
            </a:r>
            <a:r>
              <a:rPr lang="ru-RU" sz="800" b="0" i="0" dirty="0">
                <a:solidFill>
                  <a:srgbClr val="333333"/>
                </a:solidFill>
                <a:effectLst/>
                <a:latin typeface="YS Text"/>
              </a:rPr>
              <a:t>→ </a:t>
            </a:r>
            <a:r>
              <a:rPr lang="ru-RU" sz="8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«</a:t>
            </a:r>
            <a:r>
              <a:rPr lang="ru-RU" sz="8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03 Шрифты</a:t>
            </a:r>
            <a:r>
              <a:rPr lang="ru-RU" sz="8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»)</a:t>
            </a:r>
            <a:endParaRPr lang="ru-RU" sz="1000" b="0" kern="1200" dirty="0">
              <a:solidFill>
                <a:schemeClr val="tx1"/>
              </a:solidFill>
              <a:latin typeface="FSRAILWAY Book" panose="020B0503040504020204" pitchFamily="34" charset="0"/>
              <a:ea typeface="+mn-ea"/>
              <a:cs typeface="+mn-cs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A5F67D11-DC84-C1A3-EA03-EAB5A6BBBEB1}"/>
              </a:ext>
            </a:extLst>
          </p:cNvPr>
          <p:cNvGrpSpPr/>
          <p:nvPr userDrawn="1"/>
        </p:nvGrpSpPr>
        <p:grpSpPr>
          <a:xfrm>
            <a:off x="7271236" y="2158420"/>
            <a:ext cx="3764933" cy="1800063"/>
            <a:chOff x="7271236" y="2273651"/>
            <a:chExt cx="3764933" cy="1800063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DFCD1C7F-54AE-B5C3-7B52-040DE93A4F23}"/>
                </a:ext>
              </a:extLst>
            </p:cNvPr>
            <p:cNvSpPr txBox="1"/>
            <p:nvPr userDrawn="1"/>
          </p:nvSpPr>
          <p:spPr>
            <a:xfrm>
              <a:off x="7271236" y="2273651"/>
              <a:ext cx="3764933" cy="1123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spc="200" dirty="0">
                  <a:solidFill>
                    <a:schemeClr val="tx1"/>
                  </a:solidFill>
                  <a:latin typeface="RussianRail G Pro Medium" panose="02000503040000020004" pitchFamily="2" charset="0"/>
                </a:rPr>
                <a:t>ЖИРНОЕ НАЧЕРТАНИЕ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1200" dirty="0">
                  <a:solidFill>
                    <a:srgbClr val="3C3C3B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по возможности избегайте начертания </a:t>
              </a:r>
              <a:r>
                <a:rPr lang="en-US" sz="1000" b="1" kern="1200" dirty="0">
                  <a:solidFill>
                    <a:schemeClr val="tx1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Bold</a:t>
              </a:r>
              <a:r>
                <a:rPr lang="ru-RU" sz="1000" kern="1200" dirty="0">
                  <a:solidFill>
                    <a:srgbClr val="3C3C3B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 шрифта </a:t>
              </a:r>
              <a:r>
                <a:rPr lang="en-US" sz="1000" b="1" kern="1200" dirty="0">
                  <a:solidFill>
                    <a:schemeClr val="tx1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FSRAILWAY</a:t>
              </a:r>
              <a:r>
                <a:rPr lang="en-US" sz="1000" kern="1200" dirty="0">
                  <a:solidFill>
                    <a:srgbClr val="3C3C3B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 </a:t>
              </a:r>
              <a:r>
                <a:rPr lang="ru-RU" sz="1000" kern="1200" dirty="0">
                  <a:solidFill>
                    <a:srgbClr val="3C3C3B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(особенно в цифрах) ввиду его излишней жирности.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1200" dirty="0">
                  <a:solidFill>
                    <a:srgbClr val="3C3C3B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Вместо этого используйте полужирный режим в области редактирования текста во вкладке </a:t>
              </a:r>
              <a:r>
                <a:rPr lang="ru-RU" sz="1000" b="1" kern="1200" dirty="0">
                  <a:solidFill>
                    <a:srgbClr val="3C3C3B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«</a:t>
              </a:r>
              <a:r>
                <a:rPr lang="ru-RU" sz="1000" b="1" kern="1200" dirty="0">
                  <a:solidFill>
                    <a:schemeClr val="tx1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Главная</a:t>
              </a:r>
              <a:r>
                <a:rPr lang="ru-RU" sz="1000" b="1" kern="1200" dirty="0">
                  <a:solidFill>
                    <a:srgbClr val="3C3C3B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»</a:t>
              </a:r>
              <a:r>
                <a:rPr lang="ru-RU" sz="1000" kern="1200" dirty="0">
                  <a:solidFill>
                    <a:srgbClr val="3C3C3B"/>
                  </a:solidFill>
                  <a:latin typeface="FSRAILWAY Book" panose="020B0503040504020204" pitchFamily="34" charset="0"/>
                  <a:ea typeface="+mn-ea"/>
                  <a:cs typeface="+mn-cs"/>
                </a:rPr>
                <a:t>:</a:t>
              </a: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9D985E54-91D5-C3D1-1090-71915CDBCA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362789" y="3502143"/>
              <a:ext cx="1256104" cy="57157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4495D45-4E74-C68A-810E-CCE03131868E}"/>
              </a:ext>
            </a:extLst>
          </p:cNvPr>
          <p:cNvSpPr txBox="1"/>
          <p:nvPr userDrawn="1"/>
        </p:nvSpPr>
        <p:spPr>
          <a:xfrm>
            <a:off x="7271237" y="4214354"/>
            <a:ext cx="3595746" cy="1187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spc="200" dirty="0">
                <a:solidFill>
                  <a:schemeClr val="tx1"/>
                </a:solidFill>
                <a:latin typeface="RussianRail G Pro Medium" panose="02000503040000020004" pitchFamily="2" charset="0"/>
              </a:rPr>
              <a:t>ЦВЕТ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7F7F7F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05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используйте темно-серый цвет для наборного текста: </a:t>
            </a:r>
            <a:r>
              <a:rPr lang="en-US" sz="105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R </a:t>
            </a:r>
            <a:r>
              <a:rPr lang="en-US" sz="105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60 </a:t>
            </a:r>
            <a:r>
              <a:rPr lang="en-US" sz="105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G</a:t>
            </a:r>
            <a:r>
              <a:rPr lang="en-US" sz="105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60 </a:t>
            </a:r>
            <a:r>
              <a:rPr lang="en-US" sz="105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B</a:t>
            </a:r>
            <a:r>
              <a:rPr lang="en-US" sz="105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60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7F7F7F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05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используйте черный цвет и полужирный режим для слов, которые необходимо выделить (например, </a:t>
            </a:r>
            <a:r>
              <a:rPr lang="ru-RU" sz="105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вот так</a:t>
            </a:r>
            <a:r>
              <a:rPr lang="ru-RU" sz="105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91618C9-9E2C-0927-7839-154E2C3151F1}"/>
              </a:ext>
            </a:extLst>
          </p:cNvPr>
          <p:cNvSpPr txBox="1"/>
          <p:nvPr userDrawn="1"/>
        </p:nvSpPr>
        <p:spPr>
          <a:xfrm>
            <a:off x="7271236" y="5657731"/>
            <a:ext cx="3764929" cy="702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spc="200" dirty="0">
                <a:solidFill>
                  <a:schemeClr val="tx1"/>
                </a:solidFill>
                <a:latin typeface="RussianRail G Pro Medium" panose="02000503040000020004" pitchFamily="2" charset="0"/>
              </a:rPr>
              <a:t>БУЛИТЫ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7F7F7F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05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используйте квадратные </a:t>
            </a:r>
            <a:r>
              <a:rPr lang="ru-RU" sz="1050" b="0" kern="1200" dirty="0" err="1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булиты</a:t>
            </a:r>
            <a:endParaRPr lang="en-US" sz="1050" b="1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7F7F7F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05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цвет </a:t>
            </a:r>
            <a:r>
              <a:rPr lang="ru-RU" sz="1050" b="0" kern="1200" dirty="0" err="1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булитов</a:t>
            </a:r>
            <a:r>
              <a:rPr lang="ru-RU" sz="105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: </a:t>
            </a:r>
            <a:r>
              <a:rPr lang="en-US" sz="105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R </a:t>
            </a:r>
            <a:r>
              <a:rPr lang="en-US" sz="105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127 </a:t>
            </a:r>
            <a:r>
              <a:rPr lang="en-US" sz="105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G</a:t>
            </a:r>
            <a:r>
              <a:rPr lang="en-US" sz="105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127 </a:t>
            </a:r>
            <a:r>
              <a:rPr lang="en-US" sz="105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B</a:t>
            </a:r>
            <a:r>
              <a:rPr lang="en-US" sz="105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127 </a:t>
            </a:r>
            <a:r>
              <a:rPr lang="en" sz="1050" b="1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(</a:t>
            </a:r>
            <a:r>
              <a:rPr lang="ru-RU" sz="105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серый</a:t>
            </a:r>
            <a:r>
              <a:rPr lang="en-US" sz="105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)</a:t>
            </a:r>
            <a:endParaRPr lang="ru-RU" sz="1050" b="1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490104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93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к создать QR-к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AFE035B-F71E-D87A-A15D-BFB2F420D316}"/>
              </a:ext>
            </a:extLst>
          </p:cNvPr>
          <p:cNvSpPr txBox="1"/>
          <p:nvPr userDrawn="1"/>
        </p:nvSpPr>
        <p:spPr>
          <a:xfrm>
            <a:off x="768836" y="312103"/>
            <a:ext cx="9683263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rPr>
              <a:t>/ КАК СОЗДАТЬ </a:t>
            </a:r>
            <a:r>
              <a:rPr lang="en-US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rPr>
              <a:t>QR</a:t>
            </a:r>
            <a:r>
              <a: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rPr>
              <a:t>-КОД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53508B5-5D2E-0DA0-25FC-E9291BFC4A0D}"/>
              </a:ext>
            </a:extLst>
          </p:cNvPr>
          <p:cNvSpPr txBox="1"/>
          <p:nvPr userDrawn="1"/>
        </p:nvSpPr>
        <p:spPr>
          <a:xfrm>
            <a:off x="6007296" y="2786832"/>
            <a:ext cx="268109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spc="200" dirty="0">
                <a:latin typeface="RussianRail G Pro Medium" panose="02000503040000020004" pitchFamily="2" charset="0"/>
              </a:rPr>
              <a:t>ШАГ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во вкладке «</a:t>
            </a:r>
            <a:r>
              <a:rPr lang="ru-RU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Дизайн</a:t>
            </a: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» выберите узор, границу маркера и центр маркера как показано справа: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8D4EB92E-20AF-4EFD-605F-B30613CEA6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64792" y="2806071"/>
            <a:ext cx="2152496" cy="216482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3FDFC484-C351-3DEE-4F03-A8A1177BA5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64792" y="5436966"/>
            <a:ext cx="2152496" cy="10865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68E23E6-D9C6-D8C8-98F6-11952DAC133C}"/>
              </a:ext>
            </a:extLst>
          </p:cNvPr>
          <p:cNvSpPr txBox="1"/>
          <p:nvPr userDrawn="1"/>
        </p:nvSpPr>
        <p:spPr>
          <a:xfrm>
            <a:off x="769527" y="1373884"/>
            <a:ext cx="2855499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600"/>
              </a:spcAft>
            </a:pPr>
            <a:r>
              <a:rPr lang="ru-RU" sz="1600" spc="200" dirty="0">
                <a:latin typeface="RussianRail G Pro Medium" panose="02000503040000020004" pitchFamily="2" charset="0"/>
              </a:rPr>
              <a:t>НАЗВАНИЕ СТРАНИЦЫ</a:t>
            </a:r>
            <a:endParaRPr lang="en-US" sz="16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  <a:p>
            <a:pPr marL="206375" marR="0" lvl="0" indent="-206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шрифт</a:t>
            </a:r>
            <a:r>
              <a:rPr lang="en-US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;</a:t>
            </a: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цвет: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/>
            </a:r>
            <a:b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FSRAILWAY Book;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R 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0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G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0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B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0</a:t>
            </a:r>
          </a:p>
          <a:p>
            <a:pPr marL="206375" marR="0" lvl="0" indent="-206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размер шрифта: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/>
            </a:r>
            <a:b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до 1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2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ru-RU" sz="1200" b="0" kern="1200" dirty="0" err="1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пт</a:t>
            </a:r>
            <a:endParaRPr lang="ru-RU" sz="1200" b="1" spc="200" dirty="0">
              <a:latin typeface="RussianRail G Pro Medium" panose="02000503040000020004" pitchFamily="2" charset="0"/>
            </a:endParaRPr>
          </a:p>
          <a:p>
            <a:pPr marL="206375" marR="0" lvl="0" indent="-206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регистр текста: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/>
            </a:r>
            <a:b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Как в предложениях</a:t>
            </a:r>
          </a:p>
          <a:p>
            <a:pPr marL="206375" marR="0" lvl="0" indent="-206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межзнаковый интервал: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b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0,5 </a:t>
            </a:r>
            <a:r>
              <a:rPr lang="ru-RU" sz="1200" b="0" kern="1200" dirty="0" err="1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пт</a:t>
            </a:r>
            <a:endParaRPr lang="ru-RU" sz="12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  <a:p>
            <a:pPr marL="206375" marR="0" lvl="0" indent="-206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интервал после абзаца: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b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6 </a:t>
            </a:r>
            <a:r>
              <a:rPr lang="ru-RU" sz="1200" b="0" kern="1200" dirty="0" err="1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пт</a:t>
            </a:r>
            <a:endParaRPr lang="ru-RU" sz="12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924D138D-28F6-3E86-073D-307C3E0B3013}"/>
              </a:ext>
            </a:extLst>
          </p:cNvPr>
          <p:cNvSpPr txBox="1"/>
          <p:nvPr userDrawn="1"/>
        </p:nvSpPr>
        <p:spPr>
          <a:xfrm>
            <a:off x="6007295" y="1392738"/>
            <a:ext cx="29015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spc="200" dirty="0">
                <a:latin typeface="RussianRail G Pro Medium" panose="02000503040000020004" pitchFamily="2" charset="0"/>
              </a:rPr>
              <a:t>ШАГ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зайдите на 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сайт </a:t>
            </a:r>
            <a:r>
              <a:rPr lang="en" sz="1200" b="0" kern="1200" dirty="0" err="1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  <a:hlinkClick r:id="rId4"/>
              </a:rPr>
              <a:t>qr-online.ru</a:t>
            </a:r>
            <a:r>
              <a:rPr lang="ru-RU" sz="1200" b="1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/>
            </a:r>
            <a:br>
              <a:rPr lang="ru-RU" sz="1200" b="1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и введите свою ссылку: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2F24B915-AAB4-F2A6-5AE4-78A52F6881D1}"/>
              </a:ext>
            </a:extLst>
          </p:cNvPr>
          <p:cNvSpPr txBox="1"/>
          <p:nvPr userDrawn="1"/>
        </p:nvSpPr>
        <p:spPr>
          <a:xfrm>
            <a:off x="769527" y="4359748"/>
            <a:ext cx="333989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600"/>
              </a:spcAft>
            </a:pPr>
            <a:r>
              <a:rPr lang="ru-RU" sz="1600" spc="200" dirty="0">
                <a:latin typeface="RussianRail G Pro Medium" panose="02000503040000020004" pitchFamily="2" charset="0"/>
              </a:rPr>
              <a:t>АДРЕС САЙТА</a:t>
            </a:r>
            <a:endParaRPr lang="ru-RU" sz="16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  <a:p>
            <a:pPr marL="206375" marR="0" lvl="0" indent="-206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шрифт</a:t>
            </a:r>
            <a:r>
              <a:rPr lang="en-US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;</a:t>
            </a: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цвет: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/>
            </a:r>
            <a:b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en-US" sz="1200" b="0" kern="1200" dirty="0" err="1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RussianRail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G Pro Regular;</a:t>
            </a:r>
            <a:r>
              <a:rPr lang="en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R 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255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G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0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B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0</a:t>
            </a:r>
            <a:endParaRPr lang="ru-RU" sz="12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  <a:p>
            <a:pPr marL="206375" marR="0" lvl="0" indent="-206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размер шрифта: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/>
            </a:r>
            <a:b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до 1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2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ru-RU" sz="1200" b="0" kern="1200" dirty="0" err="1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пт</a:t>
            </a:r>
            <a:endParaRPr lang="ru-RU" sz="1200" b="1" spc="200" dirty="0">
              <a:latin typeface="RussianRail G Pro Medium" panose="02000503040000020004" pitchFamily="2" charset="0"/>
            </a:endParaRPr>
          </a:p>
          <a:p>
            <a:pPr marL="206375" marR="0" lvl="0" indent="-206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регистр текста: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/>
            </a:r>
            <a:b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ВСЕ ПРОПИСНЫЕ</a:t>
            </a:r>
          </a:p>
          <a:p>
            <a:pPr marL="206375" marR="0" lvl="0" indent="-206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межзнаковый интервал: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/>
            </a:r>
            <a:b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1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,5 </a:t>
            </a:r>
            <a:r>
              <a:rPr lang="ru-RU" sz="1200" b="0" kern="1200" dirty="0" err="1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пт</a:t>
            </a:r>
            <a:endParaRPr lang="en-US" sz="12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</p:txBody>
      </p:sp>
      <p:cxnSp>
        <p:nvCxnSpPr>
          <p:cNvPr id="89" name="Прямая соединительная линия 88">
            <a:extLst>
              <a:ext uri="{FF2B5EF4-FFF2-40B4-BE49-F238E27FC236}">
                <a16:creationId xmlns="" xmlns:a16="http://schemas.microsoft.com/office/drawing/2014/main" id="{3E58E983-AC89-DE41-3334-19B8760DBE9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573035"/>
            <a:ext cx="5221288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="" xmlns:a16="http://schemas.microsoft.com/office/drawing/2014/main" id="{84D6DBF5-1027-578E-A6FB-6530062DFE1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203930"/>
            <a:ext cx="5221288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EF08EF72-79C1-33CB-4035-A0928478DAC5}"/>
              </a:ext>
            </a:extLst>
          </p:cNvPr>
          <p:cNvSpPr txBox="1"/>
          <p:nvPr userDrawn="1"/>
        </p:nvSpPr>
        <p:spPr>
          <a:xfrm>
            <a:off x="6007295" y="5436966"/>
            <a:ext cx="27596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spc="200" dirty="0">
                <a:latin typeface="RussianRail G Pro Medium" panose="02000503040000020004" pitchFamily="2" charset="0"/>
              </a:rPr>
              <a:t>ШАГ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нажмите на «</a:t>
            </a:r>
            <a:r>
              <a:rPr lang="ru-RU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Сохранить</a:t>
            </a: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»,</a:t>
            </a:r>
            <a:b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после чего выберите необходимый формат для скачивания. Например, </a:t>
            </a:r>
            <a:r>
              <a:rPr lang="en-US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PNG</a:t>
            </a: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119" name="Группа 118">
            <a:extLst>
              <a:ext uri="{FF2B5EF4-FFF2-40B4-BE49-F238E27FC236}">
                <a16:creationId xmlns="" xmlns:a16="http://schemas.microsoft.com/office/drawing/2014/main" id="{2CB3207A-D3F4-E2EB-0004-8BD163E32C6B}"/>
              </a:ext>
            </a:extLst>
          </p:cNvPr>
          <p:cNvGrpSpPr/>
          <p:nvPr userDrawn="1"/>
        </p:nvGrpSpPr>
        <p:grpSpPr>
          <a:xfrm>
            <a:off x="2358571" y="1575132"/>
            <a:ext cx="1166870" cy="1200638"/>
            <a:chOff x="2358571" y="1575132"/>
            <a:chExt cx="1166870" cy="1200638"/>
          </a:xfrm>
        </p:grpSpPr>
        <p:sp>
          <p:nvSpPr>
            <p:cNvPr id="36" name="Закрывающая квадратная скобка 35">
              <a:extLst>
                <a:ext uri="{FF2B5EF4-FFF2-40B4-BE49-F238E27FC236}">
                  <a16:creationId xmlns="" xmlns:a16="http://schemas.microsoft.com/office/drawing/2014/main" id="{FC2B38C2-7761-A74F-CF57-92C1D2F05EC5}"/>
                </a:ext>
              </a:extLst>
            </p:cNvPr>
            <p:cNvSpPr/>
            <p:nvPr userDrawn="1"/>
          </p:nvSpPr>
          <p:spPr>
            <a:xfrm flipH="1">
              <a:off x="3479722" y="2441980"/>
              <a:ext cx="45719" cy="333790"/>
            </a:xfrm>
            <a:prstGeom prst="rightBracket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9" name="Группа 108">
              <a:extLst>
                <a:ext uri="{FF2B5EF4-FFF2-40B4-BE49-F238E27FC236}">
                  <a16:creationId xmlns="" xmlns:a16="http://schemas.microsoft.com/office/drawing/2014/main" id="{CE9B67FC-5ECD-FC58-EC42-A6EC32362A81}"/>
                </a:ext>
              </a:extLst>
            </p:cNvPr>
            <p:cNvGrpSpPr/>
            <p:nvPr userDrawn="1"/>
          </p:nvGrpSpPr>
          <p:grpSpPr>
            <a:xfrm>
              <a:off x="2358571" y="1575132"/>
              <a:ext cx="1121151" cy="1033743"/>
              <a:chOff x="2358571" y="1640114"/>
              <a:chExt cx="1121151" cy="968761"/>
            </a:xfrm>
          </p:grpSpPr>
          <p:cxnSp>
            <p:nvCxnSpPr>
              <p:cNvPr id="103" name="Прямая соединительная линия 102">
                <a:extLst>
                  <a:ext uri="{FF2B5EF4-FFF2-40B4-BE49-F238E27FC236}">
                    <a16:creationId xmlns="" xmlns:a16="http://schemas.microsoft.com/office/drawing/2014/main" id="{39480758-7DBA-9FDA-C664-B9948A8B2D7B}"/>
                  </a:ext>
                </a:extLst>
              </p:cNvPr>
              <p:cNvCxnSpPr>
                <a:cxnSpLocks/>
                <a:stCxn id="36" idx="2"/>
              </p:cNvCxnSpPr>
              <p:nvPr userDrawn="1"/>
            </p:nvCxnSpPr>
            <p:spPr>
              <a:xfrm flipH="1">
                <a:off x="3200400" y="2608875"/>
                <a:ext cx="27932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Прямая соединительная линия 105">
                <a:extLst>
                  <a:ext uri="{FF2B5EF4-FFF2-40B4-BE49-F238E27FC236}">
                    <a16:creationId xmlns="" xmlns:a16="http://schemas.microsoft.com/office/drawing/2014/main" id="{FBBB24CE-7778-B8F8-7712-F49207D2BB90}"/>
                  </a:ext>
                </a:extLst>
              </p:cNvPr>
              <p:cNvCxnSpPr/>
              <p:nvPr userDrawn="1"/>
            </p:nvCxnSpPr>
            <p:spPr>
              <a:xfrm flipV="1">
                <a:off x="3200400" y="1640114"/>
                <a:ext cx="0" cy="9687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Прямая соединительная линия 107">
                <a:extLst>
                  <a:ext uri="{FF2B5EF4-FFF2-40B4-BE49-F238E27FC236}">
                    <a16:creationId xmlns="" xmlns:a16="http://schemas.microsoft.com/office/drawing/2014/main" id="{D261FDC0-B6AA-5C17-BCA3-F3C57DA7B788}"/>
                  </a:ext>
                </a:extLst>
              </p:cNvPr>
              <p:cNvCxnSpPr/>
              <p:nvPr userDrawn="1"/>
            </p:nvCxnSpPr>
            <p:spPr>
              <a:xfrm flipH="1">
                <a:off x="2358571" y="1640114"/>
                <a:ext cx="8418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" name="Группа 119">
            <a:extLst>
              <a:ext uri="{FF2B5EF4-FFF2-40B4-BE49-F238E27FC236}">
                <a16:creationId xmlns="" xmlns:a16="http://schemas.microsoft.com/office/drawing/2014/main" id="{503CF35D-B535-78E5-2176-E8E510396278}"/>
              </a:ext>
            </a:extLst>
          </p:cNvPr>
          <p:cNvGrpSpPr/>
          <p:nvPr userDrawn="1"/>
        </p:nvGrpSpPr>
        <p:grpSpPr>
          <a:xfrm>
            <a:off x="2671281" y="2820553"/>
            <a:ext cx="854160" cy="1700280"/>
            <a:chOff x="2671281" y="2820553"/>
            <a:chExt cx="854160" cy="1700280"/>
          </a:xfrm>
        </p:grpSpPr>
        <p:sp>
          <p:nvSpPr>
            <p:cNvPr id="37" name="Закрывающая квадратная скобка 36">
              <a:extLst>
                <a:ext uri="{FF2B5EF4-FFF2-40B4-BE49-F238E27FC236}">
                  <a16:creationId xmlns="" xmlns:a16="http://schemas.microsoft.com/office/drawing/2014/main" id="{96ABB7DD-9D83-A79E-E447-186129EF8CD2}"/>
                </a:ext>
              </a:extLst>
            </p:cNvPr>
            <p:cNvSpPr/>
            <p:nvPr userDrawn="1"/>
          </p:nvSpPr>
          <p:spPr>
            <a:xfrm flipH="1">
              <a:off x="3479722" y="2820553"/>
              <a:ext cx="45719" cy="248692"/>
            </a:xfrm>
            <a:prstGeom prst="rightBracket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1" name="Группа 110">
              <a:extLst>
                <a:ext uri="{FF2B5EF4-FFF2-40B4-BE49-F238E27FC236}">
                  <a16:creationId xmlns="" xmlns:a16="http://schemas.microsoft.com/office/drawing/2014/main" id="{43AD3A6C-03A2-AFB2-E3BE-5E07F04BCAC5}"/>
                </a:ext>
              </a:extLst>
            </p:cNvPr>
            <p:cNvGrpSpPr/>
            <p:nvPr userDrawn="1"/>
          </p:nvGrpSpPr>
          <p:grpSpPr>
            <a:xfrm flipV="1">
              <a:off x="2671281" y="2944618"/>
              <a:ext cx="808441" cy="1576215"/>
              <a:chOff x="2671281" y="1640114"/>
              <a:chExt cx="808441" cy="968761"/>
            </a:xfrm>
          </p:grpSpPr>
          <p:cxnSp>
            <p:nvCxnSpPr>
              <p:cNvPr id="112" name="Прямая соединительная линия 111">
                <a:extLst>
                  <a:ext uri="{FF2B5EF4-FFF2-40B4-BE49-F238E27FC236}">
                    <a16:creationId xmlns="" xmlns:a16="http://schemas.microsoft.com/office/drawing/2014/main" id="{F4E08F86-271D-270F-B47F-542C3522FC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3200400" y="2608875"/>
                <a:ext cx="279322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Прямая соединительная линия 112">
                <a:extLst>
                  <a:ext uri="{FF2B5EF4-FFF2-40B4-BE49-F238E27FC236}">
                    <a16:creationId xmlns="" xmlns:a16="http://schemas.microsoft.com/office/drawing/2014/main" id="{84B92628-355B-0838-9E27-C2BA81243B86}"/>
                  </a:ext>
                </a:extLst>
              </p:cNvPr>
              <p:cNvCxnSpPr/>
              <p:nvPr userDrawn="1"/>
            </p:nvCxnSpPr>
            <p:spPr>
              <a:xfrm flipV="1">
                <a:off x="3200400" y="1640114"/>
                <a:ext cx="0" cy="968761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Прямая соединительная линия 113">
                <a:extLst>
                  <a:ext uri="{FF2B5EF4-FFF2-40B4-BE49-F238E27FC236}">
                    <a16:creationId xmlns="" xmlns:a16="http://schemas.microsoft.com/office/drawing/2014/main" id="{5ED62FD6-8888-3D25-C595-447099E722F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2671281" y="1640114"/>
                <a:ext cx="529119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8" name="Группа 117">
            <a:extLst>
              <a:ext uri="{FF2B5EF4-FFF2-40B4-BE49-F238E27FC236}">
                <a16:creationId xmlns="" xmlns:a16="http://schemas.microsoft.com/office/drawing/2014/main" id="{16B6B42E-9867-9924-3C47-7AE1E7587828}"/>
              </a:ext>
            </a:extLst>
          </p:cNvPr>
          <p:cNvGrpSpPr/>
          <p:nvPr userDrawn="1"/>
        </p:nvGrpSpPr>
        <p:grpSpPr>
          <a:xfrm>
            <a:off x="5187113" y="1415562"/>
            <a:ext cx="713502" cy="859603"/>
            <a:chOff x="5187113" y="1415562"/>
            <a:chExt cx="713502" cy="859603"/>
          </a:xfrm>
        </p:grpSpPr>
        <p:sp>
          <p:nvSpPr>
            <p:cNvPr id="33" name="Закрывающая квадратная скобка 32">
              <a:extLst>
                <a:ext uri="{FF2B5EF4-FFF2-40B4-BE49-F238E27FC236}">
                  <a16:creationId xmlns="" xmlns:a16="http://schemas.microsoft.com/office/drawing/2014/main" id="{4E1BCFDE-BCC6-F31D-FAA4-2659F75306B3}"/>
                </a:ext>
              </a:extLst>
            </p:cNvPr>
            <p:cNvSpPr/>
            <p:nvPr userDrawn="1"/>
          </p:nvSpPr>
          <p:spPr>
            <a:xfrm>
              <a:off x="5187113" y="1415562"/>
              <a:ext cx="45719" cy="859603"/>
            </a:xfrm>
            <a:prstGeom prst="rightBracket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="" xmlns:a16="http://schemas.microsoft.com/office/drawing/2014/main" id="{7E085032-AF13-95FE-2687-BEBE1568293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232832" y="1575132"/>
              <a:ext cx="66778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4E909EE9-BEAC-87F8-481D-3ECD470C72E8}"/>
              </a:ext>
            </a:extLst>
          </p:cNvPr>
          <p:cNvGrpSpPr/>
          <p:nvPr userDrawn="1"/>
        </p:nvGrpSpPr>
        <p:grpSpPr>
          <a:xfrm>
            <a:off x="3795929" y="1410038"/>
            <a:ext cx="1546031" cy="1704838"/>
            <a:chOff x="3795929" y="1410038"/>
            <a:chExt cx="1546031" cy="1704838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DBB6FC8C-5A6B-DAF2-2CE4-AD54D17E7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892379" y="1410038"/>
              <a:ext cx="865187" cy="8651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7B7D0C3C-96DC-648A-2797-79BE97CF0585}"/>
                </a:ext>
              </a:extLst>
            </p:cNvPr>
            <p:cNvSpPr txBox="1"/>
            <p:nvPr userDrawn="1"/>
          </p:nvSpPr>
          <p:spPr>
            <a:xfrm>
              <a:off x="3795929" y="2391601"/>
              <a:ext cx="1546031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200" b="0" i="0" spc="50" baseline="0" dirty="0">
                  <a:latin typeface="FSRAILWAY Book" panose="020B0503040504020204" pitchFamily="34" charset="0"/>
                </a:rPr>
                <a:t>Карьерный портал РЖД</a:t>
              </a:r>
              <a:endParaRPr lang="en-US" sz="1200" b="0" i="0" spc="50" baseline="0" dirty="0">
                <a:latin typeface="FSRAILWAY Book" panose="020B0503040504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n-US" sz="1200" b="0" i="0" spc="150" baseline="0" dirty="0">
                  <a:solidFill>
                    <a:schemeClr val="accent1"/>
                  </a:solidFill>
                  <a:latin typeface="RussianRail G Pro" panose="02000503040000020004" pitchFamily="2" charset="0"/>
                </a:rPr>
                <a:t>TEAM</a:t>
              </a:r>
              <a:r>
                <a:rPr lang="en-US" sz="1200" b="0" i="0" spc="100" baseline="0" dirty="0">
                  <a:solidFill>
                    <a:schemeClr val="accent1"/>
                  </a:solidFill>
                  <a:latin typeface="RussianRail G Pro" panose="02000503040000020004" pitchFamily="2" charset="0"/>
                </a:rPr>
                <a:t>.RZD.RU</a:t>
              </a:r>
              <a:endParaRPr lang="ru-RU" sz="1200" b="0" i="0" spc="100" baseline="0" dirty="0">
                <a:solidFill>
                  <a:schemeClr val="accent1"/>
                </a:solidFill>
                <a:latin typeface="RussianRail G Pro" panose="02000503040000020004" pitchFamily="2" charset="0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8ACB783-45BF-31E2-4080-73AB877368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64792" y="1485875"/>
            <a:ext cx="2152496" cy="8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825777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93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Рабочие) 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652A3713-1DE2-F5A8-0F79-EFDCF3DC72A8}"/>
              </a:ext>
            </a:extLst>
          </p:cNvPr>
          <p:cNvGrpSpPr/>
          <p:nvPr userDrawn="1"/>
        </p:nvGrpSpPr>
        <p:grpSpPr>
          <a:xfrm>
            <a:off x="0" y="1376362"/>
            <a:ext cx="12479070" cy="3672171"/>
            <a:chOff x="28575" y="1376362"/>
            <a:chExt cx="12479070" cy="3672171"/>
          </a:xfrm>
          <a:solidFill>
            <a:srgbClr val="FF8710"/>
          </a:solidFill>
        </p:grpSpPr>
        <p:sp>
          <p:nvSpPr>
            <p:cNvPr id="11" name="Прямоугольник 2">
              <a:extLst>
                <a:ext uri="{FF2B5EF4-FFF2-40B4-BE49-F238E27FC236}">
                  <a16:creationId xmlns="" xmlns:a16="http://schemas.microsoft.com/office/drawing/2014/main" id="{C8F80AAA-8A74-5FAF-C2B1-6723DDA245FD}"/>
                </a:ext>
              </a:extLst>
            </p:cNvPr>
            <p:cNvSpPr/>
            <p:nvPr userDrawn="1"/>
          </p:nvSpPr>
          <p:spPr>
            <a:xfrm>
              <a:off x="28575" y="1376363"/>
              <a:ext cx="10149541" cy="367217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9541" h="3672170">
                  <a:moveTo>
                    <a:pt x="0" y="0"/>
                  </a:moveTo>
                  <a:lnTo>
                    <a:pt x="10149541" y="3175"/>
                  </a:lnTo>
                  <a:lnTo>
                    <a:pt x="7395135" y="3667501"/>
                  </a:lnTo>
                  <a:lnTo>
                    <a:pt x="0" y="367217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2" name="Прямоугольник 2">
              <a:extLst>
                <a:ext uri="{FF2B5EF4-FFF2-40B4-BE49-F238E27FC236}">
                  <a16:creationId xmlns="" xmlns:a16="http://schemas.microsoft.com/office/drawing/2014/main" id="{F2C24A5E-96AF-AD22-B446-B08F2D5FD9AB}"/>
                </a:ext>
              </a:extLst>
            </p:cNvPr>
            <p:cNvSpPr/>
            <p:nvPr userDrawn="1"/>
          </p:nvSpPr>
          <p:spPr>
            <a:xfrm>
              <a:off x="9588944" y="1377427"/>
              <a:ext cx="1299451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3" name="Прямоугольник 2">
              <a:extLst>
                <a:ext uri="{FF2B5EF4-FFF2-40B4-BE49-F238E27FC236}">
                  <a16:creationId xmlns="" xmlns:a16="http://schemas.microsoft.com/office/drawing/2014/main" id="{E5BB677D-8680-DDC8-96D4-94CF8DC9FAC1}"/>
                </a:ext>
              </a:extLst>
            </p:cNvPr>
            <p:cNvSpPr/>
            <p:nvPr userDrawn="1"/>
          </p:nvSpPr>
          <p:spPr>
            <a:xfrm>
              <a:off x="10287445" y="1377427"/>
              <a:ext cx="1232776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4" name="Прямоугольник 2">
              <a:extLst>
                <a:ext uri="{FF2B5EF4-FFF2-40B4-BE49-F238E27FC236}">
                  <a16:creationId xmlns="" xmlns:a16="http://schemas.microsoft.com/office/drawing/2014/main" id="{944E8809-ABAF-574E-41B8-29348CF8A110}"/>
                </a:ext>
              </a:extLst>
            </p:cNvPr>
            <p:cNvSpPr/>
            <p:nvPr userDrawn="1"/>
          </p:nvSpPr>
          <p:spPr>
            <a:xfrm>
              <a:off x="10906570" y="1377427"/>
              <a:ext cx="1175626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8090" h="3659521">
                  <a:moveTo>
                    <a:pt x="2747535" y="6299"/>
                  </a:moveTo>
                  <a:lnTo>
                    <a:pt x="3508090" y="0"/>
                  </a:lnTo>
                  <a:lnTo>
                    <a:pt x="782106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5" name="Прямоугольник 2">
              <a:extLst>
                <a:ext uri="{FF2B5EF4-FFF2-40B4-BE49-F238E27FC236}">
                  <a16:creationId xmlns="" xmlns:a16="http://schemas.microsoft.com/office/drawing/2014/main" id="{A77A7A27-FC04-AB82-5B7B-877BE650A89E}"/>
                </a:ext>
              </a:extLst>
            </p:cNvPr>
            <p:cNvSpPr/>
            <p:nvPr userDrawn="1"/>
          </p:nvSpPr>
          <p:spPr>
            <a:xfrm>
              <a:off x="11500294" y="1376362"/>
              <a:ext cx="1007351" cy="122587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0A1C9D-1393-2829-F295-F35E4F037A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4713" y="1818288"/>
            <a:ext cx="7813675" cy="2785241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  <a:latin typeface="RussianRail G Pro" panose="02000503040000020004" pitchFamily="2" charset="0"/>
              </a:defRPr>
            </a:lvl1pPr>
          </a:lstStyle>
          <a:p>
            <a:r>
              <a:rPr lang="ru-RU" dirty="0"/>
              <a:t>/ ЗАГОЛОВОК ЗАГЛАВНЫМИ</a:t>
            </a:r>
            <a:br>
              <a:rPr lang="ru-RU" dirty="0"/>
            </a:br>
            <a:r>
              <a:rPr lang="ru-RU" dirty="0"/>
              <a:t>БУКВАМИ МАКСИМУМ</a:t>
            </a:r>
            <a:br>
              <a:rPr lang="ru-RU" dirty="0"/>
            </a:br>
            <a:r>
              <a:rPr lang="ru-RU" dirty="0"/>
              <a:t>4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63BDE24-C031-D378-717E-89E36F6EDC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5277997"/>
            <a:ext cx="7813675" cy="706878"/>
          </a:xfrm>
        </p:spPr>
        <p:txBody>
          <a:bodyPr/>
          <a:lstStyle>
            <a:lvl1pPr marL="0" indent="0" algn="l">
              <a:buNone/>
              <a:defRPr sz="2400" b="0" i="0">
                <a:latin typeface="FSRAILWAY Book" panose="020B050304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xmlns="" val="23513316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7" orient="horz" pos="550" userDrawn="1">
          <p15:clr>
            <a:srgbClr val="A4A3A4"/>
          </p15:clr>
        </p15:guide>
        <p15:guide id="18" orient="horz" pos="3770" userDrawn="1">
          <p15:clr>
            <a:srgbClr val="A4A3A4"/>
          </p15:clr>
        </p15:guide>
        <p15:guide id="19" orient="horz" pos="4042" userDrawn="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к оформить таблиц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F1A065D-211F-2A47-C1D8-F66902483B4C}"/>
              </a:ext>
            </a:extLst>
          </p:cNvPr>
          <p:cNvSpPr txBox="1"/>
          <p:nvPr userDrawn="1"/>
        </p:nvSpPr>
        <p:spPr>
          <a:xfrm>
            <a:off x="-2391507" y="4045875"/>
            <a:ext cx="227723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600"/>
              </a:spcAft>
            </a:pPr>
            <a:r>
              <a:rPr lang="ru-RU" sz="1400" b="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ВЫДЕЛЕНИЕ ЯЧЕЕК</a:t>
            </a:r>
            <a:endParaRPr lang="ru-RU" sz="14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  <a:p>
            <a:pPr marL="206375" indent="-206375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  <a:tabLst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цвета заливки:</a:t>
            </a:r>
            <a:endParaRPr lang="ru-RU" sz="12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  <a:p>
            <a:pPr marL="5826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R 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217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G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217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B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217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/>
            </a:r>
            <a:b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(нейтральный)</a:t>
            </a:r>
          </a:p>
          <a:p>
            <a:pPr marL="5826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R 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146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G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163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B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223</a:t>
            </a:r>
            <a:b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(положительный)</a:t>
            </a:r>
            <a:endParaRPr lang="en-US" sz="12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  <a:p>
            <a:pPr marL="5826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R 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255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G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153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B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153</a:t>
            </a:r>
            <a:b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(отрицательный)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E1ECB75-E8CC-63FC-7991-C8FF8691F0F4}"/>
              </a:ext>
            </a:extLst>
          </p:cNvPr>
          <p:cNvSpPr txBox="1"/>
          <p:nvPr userDrawn="1"/>
        </p:nvSpPr>
        <p:spPr>
          <a:xfrm>
            <a:off x="768837" y="312103"/>
            <a:ext cx="5144357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rPr>
              <a:t>/ КАК ОФОРМИТЬ</a:t>
            </a:r>
            <a:br>
              <a: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rPr>
            </a:br>
            <a:r>
              <a: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rPr>
              <a:t>ТАБЛИЦУ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1809625-CD69-E979-3EA6-3AEAD213EC77}"/>
              </a:ext>
            </a:extLst>
          </p:cNvPr>
          <p:cNvSpPr txBox="1"/>
          <p:nvPr userDrawn="1"/>
        </p:nvSpPr>
        <p:spPr>
          <a:xfrm>
            <a:off x="8437418" y="1945768"/>
            <a:ext cx="3315416" cy="4488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600"/>
              </a:spcAft>
            </a:pPr>
            <a:r>
              <a:rPr lang="ru-RU" sz="1400" spc="200" dirty="0">
                <a:latin typeface="RussianRail G Pro Medium" panose="02000503040000020004" pitchFamily="2" charset="0"/>
              </a:rPr>
              <a:t>ШАПКА</a:t>
            </a:r>
            <a:r>
              <a:rPr lang="ru-RU" sz="1400" b="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/>
            </a:r>
            <a:br>
              <a:rPr lang="ru-RU" sz="1400" b="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</a:br>
            <a:r>
              <a:rPr lang="ru-RU" sz="14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только нижняя граница с черным уголочком на левом конце:</a:t>
            </a:r>
          </a:p>
          <a:p>
            <a:pPr marL="206375" indent="-206375">
              <a:spcBef>
                <a:spcPts val="0"/>
              </a:spcBef>
              <a:buClr>
                <a:schemeClr val="tx2"/>
              </a:buClr>
              <a:buFont typeface="Wingdings" pitchFamily="2" charset="2"/>
              <a:buChar char="§"/>
              <a:tabLst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толщина линии: 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1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,5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ru-RU" sz="1200" b="0" kern="1200" dirty="0" err="1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пт</a:t>
            </a:r>
            <a:endParaRPr lang="en-US" sz="12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  <a:p>
            <a:pPr marL="206375" marR="0" lvl="0" indent="-206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цвет линии: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R 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0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G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0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B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0 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(черный)</a:t>
            </a:r>
          </a:p>
          <a:p>
            <a:pPr marL="206375" marR="0" lvl="0" indent="-206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заливка ячеек: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нет</a:t>
            </a:r>
          </a:p>
          <a:p>
            <a:pPr marL="206375" marR="0" lvl="0" indent="-206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шрифт: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RussianRail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G Pro Medium</a:t>
            </a:r>
            <a:endParaRPr lang="ru-RU" sz="12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  <a:p>
            <a:pPr marL="206375" marR="0" lvl="0" indent="-206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размер шрифта: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до 14 </a:t>
            </a:r>
            <a:r>
              <a:rPr lang="ru-RU" sz="1200" b="0" kern="1200" dirty="0" err="1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пт</a:t>
            </a:r>
            <a:endParaRPr lang="ru-RU" sz="1200" b="1" spc="200" dirty="0">
              <a:latin typeface="RussianRail G Pro Medium" panose="02000503040000020004" pitchFamily="2" charset="0"/>
            </a:endParaRPr>
          </a:p>
          <a:p>
            <a:pPr marL="206375" marR="0" lvl="0" indent="-206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регистр текста: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ВСЕ ПРОПИСНЫЕ</a:t>
            </a:r>
          </a:p>
          <a:p>
            <a:pPr marL="206375" marR="0" lvl="0" indent="-206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межзнаковый интервал: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2 </a:t>
            </a:r>
            <a:r>
              <a:rPr lang="ru-RU" sz="1200" b="0" kern="1200" dirty="0" err="1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пт</a:t>
            </a:r>
            <a:endParaRPr lang="ru-RU" sz="12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  <a:p>
            <a:pPr marL="206375" marR="0" lvl="0" indent="-206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выровнять ячейки: 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по верхнему краю</a:t>
            </a:r>
          </a:p>
          <a:p>
            <a:pPr>
              <a:spcBef>
                <a:spcPts val="1400"/>
              </a:spcBef>
              <a:spcAft>
                <a:spcPts val="600"/>
              </a:spcAft>
            </a:pPr>
            <a:r>
              <a:rPr lang="ru-RU" sz="1400" spc="200" dirty="0">
                <a:latin typeface="RussianRail G Pro Medium" panose="02000503040000020004" pitchFamily="2" charset="0"/>
              </a:rPr>
              <a:t>ОФОРМЛЕНИЕ ЯЧЕЕК</a:t>
            </a:r>
            <a:r>
              <a:rPr lang="ru-RU" sz="1400" b="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/>
            </a:r>
            <a:br>
              <a:rPr lang="ru-RU" sz="1400" b="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</a:br>
            <a:r>
              <a:rPr lang="ru-RU" sz="14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только внутренние горизонтальные границы между ячейками:</a:t>
            </a:r>
          </a:p>
          <a:p>
            <a:pPr marL="206375" indent="-206375">
              <a:spcBef>
                <a:spcPts val="0"/>
              </a:spcBef>
              <a:buClr>
                <a:schemeClr val="tx2"/>
              </a:buClr>
              <a:buFont typeface="Wingdings" pitchFamily="2" charset="2"/>
              <a:buChar char="§"/>
              <a:tabLst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толщина</a:t>
            </a:r>
            <a:r>
              <a:rPr lang="en-US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линии: 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1 </a:t>
            </a:r>
            <a:r>
              <a:rPr lang="ru-RU" sz="1200" b="0" kern="1200" dirty="0" err="1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пт</a:t>
            </a:r>
            <a:endParaRPr lang="en-US" sz="12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  <a:p>
            <a:pPr marL="206375" indent="-206375">
              <a:spcBef>
                <a:spcPts val="0"/>
              </a:spcBef>
              <a:buClr>
                <a:schemeClr val="tx2"/>
              </a:buClr>
              <a:buFont typeface="Wingdings" pitchFamily="2" charset="2"/>
              <a:buChar char="§"/>
              <a:tabLst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цвет линии: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R 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217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G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217 </a:t>
            </a:r>
            <a:r>
              <a:rPr lang="en-US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B</a:t>
            </a:r>
            <a:r>
              <a:rPr lang="en-US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 217</a:t>
            </a:r>
          </a:p>
          <a:p>
            <a:pPr marL="206375" indent="-206375">
              <a:spcBef>
                <a:spcPts val="0"/>
              </a:spcBef>
              <a:buClr>
                <a:schemeClr val="tx2"/>
              </a:buClr>
              <a:buFont typeface="Wingdings" pitchFamily="2" charset="2"/>
              <a:buChar char="§"/>
              <a:tabLst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заливка ячеек: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нет</a:t>
            </a:r>
            <a:endParaRPr lang="en-US" sz="12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  <a:p>
            <a:pPr marL="206375" indent="-206375">
              <a:spcBef>
                <a:spcPts val="0"/>
              </a:spcBef>
              <a:buClr>
                <a:schemeClr val="tx2"/>
              </a:buClr>
              <a:buFont typeface="Wingdings" pitchFamily="2" charset="2"/>
              <a:buChar char="§"/>
              <a:tabLst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выровнять ячейки: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по центру</a:t>
            </a:r>
          </a:p>
          <a:p>
            <a:pPr marL="206375" marR="0" lvl="0" indent="-206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выровнять текст: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по левому краю</a:t>
            </a:r>
            <a:endParaRPr lang="en-US" sz="12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  <a:p>
            <a:pPr marL="206375" indent="-206375">
              <a:spcBef>
                <a:spcPts val="0"/>
              </a:spcBef>
              <a:buClr>
                <a:schemeClr val="tx2"/>
              </a:buClr>
              <a:buFont typeface="Wingdings" pitchFamily="2" charset="2"/>
              <a:buChar char="§"/>
              <a:tabLst/>
            </a:pPr>
            <a:r>
              <a:rPr lang="ru-RU" sz="1200" b="0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поля:</a:t>
            </a: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справа, слева – 0 см</a:t>
            </a:r>
          </a:p>
          <a:p>
            <a:pPr marL="623888" indent="0">
              <a:spcBef>
                <a:spcPts val="0"/>
              </a:spcBef>
              <a:buClr>
                <a:schemeClr val="tx2"/>
              </a:buClr>
              <a:buFont typeface="Wingdings" pitchFamily="2" charset="2"/>
              <a:buNone/>
              <a:tabLst/>
            </a:pPr>
            <a:r>
              <a:rPr lang="ru-RU" sz="12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сверху, снизу – 0,15 см</a:t>
            </a: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="" xmlns:a16="http://schemas.microsoft.com/office/drawing/2014/main" id="{A9E21C54-5E1E-B4EE-93F7-B19DEAB68A04}"/>
              </a:ext>
            </a:extLst>
          </p:cNvPr>
          <p:cNvCxnSpPr>
            <a:cxnSpLocks/>
            <a:stCxn id="42" idx="2"/>
          </p:cNvCxnSpPr>
          <p:nvPr userDrawn="1"/>
        </p:nvCxnSpPr>
        <p:spPr>
          <a:xfrm>
            <a:off x="8119330" y="2099452"/>
            <a:ext cx="27389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Закрывающая квадратная скобка 41">
            <a:extLst>
              <a:ext uri="{FF2B5EF4-FFF2-40B4-BE49-F238E27FC236}">
                <a16:creationId xmlns="" xmlns:a16="http://schemas.microsoft.com/office/drawing/2014/main" id="{7FACDFC5-0FCB-20D4-D44D-1DAFC1775D63}"/>
              </a:ext>
            </a:extLst>
          </p:cNvPr>
          <p:cNvSpPr/>
          <p:nvPr userDrawn="1"/>
        </p:nvSpPr>
        <p:spPr>
          <a:xfrm>
            <a:off x="8073611" y="1781175"/>
            <a:ext cx="45719" cy="636554"/>
          </a:xfrm>
          <a:prstGeom prst="rightBracket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Закрывающая квадратная скобка 45">
            <a:extLst>
              <a:ext uri="{FF2B5EF4-FFF2-40B4-BE49-F238E27FC236}">
                <a16:creationId xmlns="" xmlns:a16="http://schemas.microsoft.com/office/drawing/2014/main" id="{71FB7B1B-EADC-01A4-9425-9EA2E190DD5A}"/>
              </a:ext>
            </a:extLst>
          </p:cNvPr>
          <p:cNvSpPr/>
          <p:nvPr userDrawn="1"/>
        </p:nvSpPr>
        <p:spPr>
          <a:xfrm>
            <a:off x="8073611" y="2498871"/>
            <a:ext cx="45719" cy="3917802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="" xmlns:a16="http://schemas.microsoft.com/office/drawing/2014/main" id="{207F11E7-68A9-1B4D-146E-5EB26BDDC955}"/>
              </a:ext>
            </a:extLst>
          </p:cNvPr>
          <p:cNvCxnSpPr>
            <a:cxnSpLocks/>
          </p:cNvCxnSpPr>
          <p:nvPr userDrawn="1"/>
        </p:nvCxnSpPr>
        <p:spPr>
          <a:xfrm>
            <a:off x="8119330" y="4457641"/>
            <a:ext cx="2738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3C1D003D-8B0E-39EF-F080-E3A6C0EFA538}"/>
              </a:ext>
            </a:extLst>
          </p:cNvPr>
          <p:cNvGrpSpPr/>
          <p:nvPr userDrawn="1"/>
        </p:nvGrpSpPr>
        <p:grpSpPr>
          <a:xfrm>
            <a:off x="-854110" y="3952874"/>
            <a:ext cx="646618" cy="495300"/>
            <a:chOff x="-40194" y="3949699"/>
            <a:chExt cx="646618" cy="495300"/>
          </a:xfrm>
        </p:grpSpPr>
        <p:sp>
          <p:nvSpPr>
            <p:cNvPr id="3" name="Закрывающая квадратная скобка 2">
              <a:extLst>
                <a:ext uri="{FF2B5EF4-FFF2-40B4-BE49-F238E27FC236}">
                  <a16:creationId xmlns="" xmlns:a16="http://schemas.microsoft.com/office/drawing/2014/main" id="{61D5D909-39D6-03C7-9683-0753F4E3776E}"/>
                </a:ext>
              </a:extLst>
            </p:cNvPr>
            <p:cNvSpPr/>
            <p:nvPr/>
          </p:nvSpPr>
          <p:spPr>
            <a:xfrm rot="10800000">
              <a:off x="557001" y="3949699"/>
              <a:ext cx="49423" cy="495300"/>
            </a:xfrm>
            <a:prstGeom prst="rightBracket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="" xmlns:a16="http://schemas.microsoft.com/office/drawing/2014/main" id="{20728254-C824-8061-005E-11537969B0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40194" y="4197349"/>
              <a:ext cx="59719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Таблица 10">
            <a:extLst>
              <a:ext uri="{FF2B5EF4-FFF2-40B4-BE49-F238E27FC236}">
                <a16:creationId xmlns="" xmlns:a16="http://schemas.microsoft.com/office/drawing/2014/main" id="{B9A3A949-1921-1C49-2628-4D261EED87B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xmlns="" val="818053100"/>
              </p:ext>
            </p:extLst>
          </p:nvPr>
        </p:nvGraphicFramePr>
        <p:xfrm>
          <a:off x="874714" y="1963271"/>
          <a:ext cx="6950074" cy="44534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5938">
                  <a:extLst>
                    <a:ext uri="{9D8B030D-6E8A-4147-A177-3AD203B41FA5}">
                      <a16:colId xmlns="" xmlns:a16="http://schemas.microsoft.com/office/drawing/2014/main" val="3517299086"/>
                    </a:ext>
                  </a:extLst>
                </a:gridCol>
                <a:gridCol w="1725105">
                  <a:extLst>
                    <a:ext uri="{9D8B030D-6E8A-4147-A177-3AD203B41FA5}">
                      <a16:colId xmlns="" xmlns:a16="http://schemas.microsoft.com/office/drawing/2014/main" val="1459380637"/>
                    </a:ext>
                  </a:extLst>
                </a:gridCol>
                <a:gridCol w="1762812">
                  <a:extLst>
                    <a:ext uri="{9D8B030D-6E8A-4147-A177-3AD203B41FA5}">
                      <a16:colId xmlns="" xmlns:a16="http://schemas.microsoft.com/office/drawing/2014/main" val="1114155938"/>
                    </a:ext>
                  </a:extLst>
                </a:gridCol>
                <a:gridCol w="1716219">
                  <a:extLst>
                    <a:ext uri="{9D8B030D-6E8A-4147-A177-3AD203B41FA5}">
                      <a16:colId xmlns="" xmlns:a16="http://schemas.microsoft.com/office/drawing/2014/main" val="3539664294"/>
                    </a:ext>
                  </a:extLst>
                </a:gridCol>
              </a:tblGrid>
              <a:tr h="456182">
                <a:tc>
                  <a:txBody>
                    <a:bodyPr/>
                    <a:lstStyle/>
                    <a:p>
                      <a:r>
                        <a:rPr lang="ru-RU" sz="11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ТЕЛЕГРАФНЫЙ КОД</a:t>
                      </a:r>
                      <a:endParaRPr lang="ru-RU" sz="1400" kern="1200" spc="200" dirty="0">
                        <a:solidFill>
                          <a:schemeClr val="tx1"/>
                        </a:solidFill>
                        <a:latin typeface="RussianRail G Pro Medium" panose="02000503040000020004" pitchFamily="2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ДОРОГА</a:t>
                      </a:r>
                    </a:p>
                  </a:txBody>
                  <a:tcPr marL="0" marR="0" marT="54000" marB="54000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УПРАВЛЕНИЕ</a:t>
                      </a:r>
                    </a:p>
                  </a:txBody>
                  <a:tcPr marL="0" marR="0" marT="54000" marB="54000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ДЛИНА В КМ</a:t>
                      </a:r>
                    </a:p>
                  </a:txBody>
                  <a:tcPr marL="0" marR="0" marT="54000" marB="54000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94841039"/>
                  </a:ext>
                </a:extLst>
              </a:tr>
              <a:tr h="585800">
                <a:tc>
                  <a:txBody>
                    <a:bodyPr/>
                    <a:lstStyle/>
                    <a:p>
                      <a:r>
                        <a:rPr lang="ru-RU" sz="1400" spc="200" dirty="0">
                          <a:latin typeface="RussianRail G Pro Medium" panose="02000503040000020004" pitchFamily="2" charset="0"/>
                        </a:rPr>
                        <a:t>ОКТ</a:t>
                      </a:r>
                      <a:endParaRPr lang="ru-RU" sz="1400" dirty="0"/>
                    </a:p>
                  </a:txBody>
                  <a:tcPr marL="0" marR="0" marT="54000" marB="5400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Октябрьская</a:t>
                      </a:r>
                      <a:b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железная дорога</a:t>
                      </a:r>
                    </a:p>
                  </a:txBody>
                  <a:tcPr marL="0" marR="0" marT="54000" marB="5400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Санкт-Петербург</a:t>
                      </a:r>
                    </a:p>
                  </a:txBody>
                  <a:tcPr marL="0" marR="0" marT="54000" marB="5400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10 378</a:t>
                      </a:r>
                      <a:endParaRPr lang="ru-RU" sz="1200" kern="1200" spc="200" dirty="0">
                        <a:solidFill>
                          <a:schemeClr val="tx1"/>
                        </a:solidFill>
                        <a:latin typeface="RussianRail G Pro Medium" panose="02000503040000020004" pitchFamily="2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22553894"/>
                  </a:ext>
                </a:extLst>
              </a:tr>
              <a:tr h="463810">
                <a:tc>
                  <a:txBody>
                    <a:bodyPr/>
                    <a:lstStyle/>
                    <a:p>
                      <a:r>
                        <a:rPr lang="ru-RU" sz="1400" spc="200" dirty="0">
                          <a:latin typeface="RussianRail G Pro Medium" panose="02000503040000020004" pitchFamily="2" charset="0"/>
                        </a:rPr>
                        <a:t>КЛНГ</a:t>
                      </a:r>
                      <a:endParaRPr lang="ru-RU" sz="1400" dirty="0"/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Калининградская железная дорога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Калининград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960</a:t>
                      </a:r>
                      <a:endParaRPr lang="ru-RU" sz="1200" kern="1200" spc="200" dirty="0">
                        <a:solidFill>
                          <a:schemeClr val="tx1"/>
                        </a:solidFill>
                        <a:latin typeface="RussianRail G Pro Medium" panose="02000503040000020004" pitchFamily="2" charset="0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78246322"/>
                  </a:ext>
                </a:extLst>
              </a:tr>
              <a:tr h="4856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200" dirty="0">
                          <a:latin typeface="RussianRail G Pro Medium" panose="02000503040000020004" pitchFamily="2" charset="0"/>
                        </a:rPr>
                        <a:t>МОСК</a:t>
                      </a:r>
                      <a:endParaRPr lang="en-US" sz="1400" spc="200" dirty="0">
                        <a:latin typeface="RussianRail G Pro Medium" panose="02000503040000020004" pitchFamily="2" charset="0"/>
                      </a:endParaRP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Московская</a:t>
                      </a:r>
                      <a:b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железная дорога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Москва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8 984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75944881"/>
                  </a:ext>
                </a:extLst>
              </a:tr>
              <a:tr h="4856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200" dirty="0">
                          <a:latin typeface="RussianRail G Pro Medium" panose="02000503040000020004" pitchFamily="2" charset="0"/>
                        </a:rPr>
                        <a:t>ГОРЬК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Горьковская</a:t>
                      </a:r>
                      <a:b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железная дорога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Нижний Новгород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12 066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95826101"/>
                  </a:ext>
                </a:extLst>
              </a:tr>
              <a:tr h="485624">
                <a:tc>
                  <a:txBody>
                    <a:bodyPr/>
                    <a:lstStyle/>
                    <a:p>
                      <a:r>
                        <a:rPr lang="ru-RU" sz="1400" spc="200" dirty="0">
                          <a:latin typeface="RussianRail G Pro Medium" panose="02000503040000020004" pitchFamily="2" charset="0"/>
                        </a:rPr>
                        <a:t>СЕВ</a:t>
                      </a:r>
                      <a:endParaRPr lang="ru-RU" sz="1400" dirty="0"/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Северная</a:t>
                      </a:r>
                      <a:b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железная дорога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Ярославль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2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956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91499893"/>
                  </a:ext>
                </a:extLst>
              </a:tr>
              <a:tr h="485624">
                <a:tc>
                  <a:txBody>
                    <a:bodyPr/>
                    <a:lstStyle/>
                    <a:p>
                      <a:r>
                        <a:rPr lang="en-US" sz="14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C-</a:t>
                      </a:r>
                      <a:r>
                        <a:rPr lang="ru-RU" sz="14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КАВ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Северо-Кавказская железная дорога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Ростов</a:t>
                      </a: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-</a:t>
                      </a:r>
                      <a:b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на-Дону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6 311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42161073"/>
                  </a:ext>
                </a:extLst>
              </a:tr>
              <a:tr h="519490">
                <a:tc>
                  <a:txBody>
                    <a:bodyPr/>
                    <a:lstStyle/>
                    <a:p>
                      <a:r>
                        <a:rPr lang="ru-RU" sz="14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Ю-ВОСТ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Юго-Восточная</a:t>
                      </a: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железная дорога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Воронеж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4 189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40428365"/>
                  </a:ext>
                </a:extLst>
              </a:tr>
              <a:tr h="485624">
                <a:tc>
                  <a:txBody>
                    <a:bodyPr/>
                    <a:lstStyle/>
                    <a:p>
                      <a:r>
                        <a:rPr lang="ru-RU" sz="14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ПРИВ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Приволжская</a:t>
                      </a:r>
                      <a:b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железная дорога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SRAILWAY Book" panose="020B0503040504020204" pitchFamily="34" charset="0"/>
                          <a:ea typeface="+mn-ea"/>
                          <a:cs typeface="+mn-cs"/>
                        </a:rPr>
                        <a:t>Саратов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200" dirty="0">
                          <a:solidFill>
                            <a:schemeClr val="tx1"/>
                          </a:solidFill>
                          <a:latin typeface="RussianRail G Pro Medium" panose="02000503040000020004" pitchFamily="2" charset="0"/>
                          <a:ea typeface="+mn-ea"/>
                          <a:cs typeface="+mn-cs"/>
                        </a:rPr>
                        <a:t>4 260</a:t>
                      </a:r>
                    </a:p>
                  </a:txBody>
                  <a:tcPr marL="0" marR="0" marT="54000" marB="54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61275319"/>
                  </a:ext>
                </a:extLst>
              </a:tr>
            </a:tbl>
          </a:graphicData>
        </a:graphic>
      </p:graphicFrame>
      <p:sp>
        <p:nvSpPr>
          <p:cNvPr id="12" name="Прямоугольный треугольник 11">
            <a:extLst>
              <a:ext uri="{FF2B5EF4-FFF2-40B4-BE49-F238E27FC236}">
                <a16:creationId xmlns="" xmlns:a16="http://schemas.microsoft.com/office/drawing/2014/main" id="{0710BCA6-08D4-E173-ECD1-07141CDD2EB9}"/>
              </a:ext>
            </a:extLst>
          </p:cNvPr>
          <p:cNvSpPr/>
          <p:nvPr userDrawn="1"/>
        </p:nvSpPr>
        <p:spPr>
          <a:xfrm rot="10800000" flipH="1">
            <a:off x="874713" y="2417729"/>
            <a:ext cx="74613" cy="74613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D3813C3-8299-CBBE-6D7F-23C3897B64A9}"/>
              </a:ext>
            </a:extLst>
          </p:cNvPr>
          <p:cNvSpPr/>
          <p:nvPr/>
        </p:nvSpPr>
        <p:spPr>
          <a:xfrm>
            <a:off x="-2064166" y="5411125"/>
            <a:ext cx="204228" cy="2042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8A711893-172E-AA13-A6BE-BD9CBB507236}"/>
              </a:ext>
            </a:extLst>
          </p:cNvPr>
          <p:cNvSpPr/>
          <p:nvPr/>
        </p:nvSpPr>
        <p:spPr>
          <a:xfrm>
            <a:off x="-2064166" y="5934746"/>
            <a:ext cx="204228" cy="2042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624FC99C-B456-AEF2-3B9B-6BFA2C675C0B}"/>
              </a:ext>
            </a:extLst>
          </p:cNvPr>
          <p:cNvSpPr/>
          <p:nvPr userDrawn="1"/>
        </p:nvSpPr>
        <p:spPr>
          <a:xfrm>
            <a:off x="-2064166" y="4887504"/>
            <a:ext cx="204228" cy="20422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50552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формление чис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AFE035B-F71E-D87A-A15D-BFB2F420D316}"/>
              </a:ext>
            </a:extLst>
          </p:cNvPr>
          <p:cNvSpPr txBox="1"/>
          <p:nvPr userDrawn="1"/>
        </p:nvSpPr>
        <p:spPr>
          <a:xfrm>
            <a:off x="768836" y="312103"/>
            <a:ext cx="9683263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rPr>
              <a:t>/ ОФОРМЛЕНИЕ ЧИСЕЛ</a:t>
            </a: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="" xmlns:a16="http://schemas.microsoft.com/office/drawing/2014/main" id="{9F99B6A6-9BC4-48EF-4ABC-26AA9A1020BA}"/>
              </a:ext>
            </a:extLst>
          </p:cNvPr>
          <p:cNvCxnSpPr>
            <a:cxnSpLocks/>
          </p:cNvCxnSpPr>
          <p:nvPr userDrawn="1"/>
        </p:nvCxnSpPr>
        <p:spPr>
          <a:xfrm>
            <a:off x="874624" y="5049166"/>
            <a:ext cx="857037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="" xmlns:a16="http://schemas.microsoft.com/office/drawing/2014/main" id="{CD696484-5D2C-F38A-3C72-62462B73B94D}"/>
              </a:ext>
            </a:extLst>
          </p:cNvPr>
          <p:cNvCxnSpPr>
            <a:cxnSpLocks/>
          </p:cNvCxnSpPr>
          <p:nvPr userDrawn="1"/>
        </p:nvCxnSpPr>
        <p:spPr>
          <a:xfrm>
            <a:off x="874624" y="4268530"/>
            <a:ext cx="857037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="" xmlns:a16="http://schemas.microsoft.com/office/drawing/2014/main" id="{F1893B0C-7798-9A26-BE8B-97045528A1FF}"/>
              </a:ext>
            </a:extLst>
          </p:cNvPr>
          <p:cNvCxnSpPr>
            <a:cxnSpLocks/>
          </p:cNvCxnSpPr>
          <p:nvPr userDrawn="1"/>
        </p:nvCxnSpPr>
        <p:spPr>
          <a:xfrm>
            <a:off x="874624" y="4658847"/>
            <a:ext cx="857037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="" xmlns:a16="http://schemas.microsoft.com/office/drawing/2014/main" id="{16806133-027D-B9E2-1B9B-2675A21C46DF}"/>
              </a:ext>
            </a:extLst>
          </p:cNvPr>
          <p:cNvCxnSpPr>
            <a:cxnSpLocks/>
          </p:cNvCxnSpPr>
          <p:nvPr userDrawn="1"/>
        </p:nvCxnSpPr>
        <p:spPr>
          <a:xfrm>
            <a:off x="874624" y="3677923"/>
            <a:ext cx="857037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="" xmlns:a16="http://schemas.microsoft.com/office/drawing/2014/main" id="{11EE1C25-F7D6-6A10-1948-80CDD746BACB}"/>
              </a:ext>
            </a:extLst>
          </p:cNvPr>
          <p:cNvCxnSpPr>
            <a:cxnSpLocks/>
          </p:cNvCxnSpPr>
          <p:nvPr userDrawn="1"/>
        </p:nvCxnSpPr>
        <p:spPr>
          <a:xfrm>
            <a:off x="874624" y="2897288"/>
            <a:ext cx="857037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="" xmlns:a16="http://schemas.microsoft.com/office/drawing/2014/main" id="{766E36E7-14A2-6286-9F62-9E4CAB783A14}"/>
              </a:ext>
            </a:extLst>
          </p:cNvPr>
          <p:cNvCxnSpPr>
            <a:cxnSpLocks/>
          </p:cNvCxnSpPr>
          <p:nvPr userDrawn="1"/>
        </p:nvCxnSpPr>
        <p:spPr>
          <a:xfrm>
            <a:off x="874624" y="3287605"/>
            <a:ext cx="857037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="" xmlns:a16="http://schemas.microsoft.com/office/drawing/2014/main" id="{A468449B-30B9-7339-3E87-8D63DDEBD658}"/>
              </a:ext>
            </a:extLst>
          </p:cNvPr>
          <p:cNvCxnSpPr>
            <a:cxnSpLocks/>
          </p:cNvCxnSpPr>
          <p:nvPr userDrawn="1"/>
        </p:nvCxnSpPr>
        <p:spPr>
          <a:xfrm>
            <a:off x="890491" y="6428867"/>
            <a:ext cx="857037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="" xmlns:a16="http://schemas.microsoft.com/office/drawing/2014/main" id="{FD8D1D83-665F-2B0D-83AE-9E53383D29B2}"/>
              </a:ext>
            </a:extLst>
          </p:cNvPr>
          <p:cNvCxnSpPr>
            <a:cxnSpLocks/>
          </p:cNvCxnSpPr>
          <p:nvPr userDrawn="1"/>
        </p:nvCxnSpPr>
        <p:spPr>
          <a:xfrm>
            <a:off x="890491" y="5648232"/>
            <a:ext cx="857037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="" xmlns:a16="http://schemas.microsoft.com/office/drawing/2014/main" id="{19DEDDA7-572B-9BF5-F25E-C0BDEF2764F0}"/>
              </a:ext>
            </a:extLst>
          </p:cNvPr>
          <p:cNvCxnSpPr>
            <a:cxnSpLocks/>
          </p:cNvCxnSpPr>
          <p:nvPr userDrawn="1"/>
        </p:nvCxnSpPr>
        <p:spPr>
          <a:xfrm>
            <a:off x="890491" y="6044603"/>
            <a:ext cx="857037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="" xmlns:a16="http://schemas.microsoft.com/office/drawing/2014/main" id="{8FFF0F98-D2FD-47B4-540B-89A35D022CAF}"/>
              </a:ext>
            </a:extLst>
          </p:cNvPr>
          <p:cNvCxnSpPr>
            <a:cxnSpLocks/>
          </p:cNvCxnSpPr>
          <p:nvPr userDrawn="1"/>
        </p:nvCxnSpPr>
        <p:spPr>
          <a:xfrm>
            <a:off x="874624" y="2319902"/>
            <a:ext cx="857037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="" xmlns:a16="http://schemas.microsoft.com/office/drawing/2014/main" id="{9E9492CF-F4CC-38EB-4757-7653A144B393}"/>
              </a:ext>
            </a:extLst>
          </p:cNvPr>
          <p:cNvCxnSpPr>
            <a:cxnSpLocks/>
          </p:cNvCxnSpPr>
          <p:nvPr userDrawn="1"/>
        </p:nvCxnSpPr>
        <p:spPr>
          <a:xfrm>
            <a:off x="874624" y="1539267"/>
            <a:ext cx="857037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="" xmlns:a16="http://schemas.microsoft.com/office/drawing/2014/main" id="{1F67DD1A-1433-60A1-A559-2D71D422E6F5}"/>
              </a:ext>
            </a:extLst>
          </p:cNvPr>
          <p:cNvCxnSpPr>
            <a:cxnSpLocks/>
          </p:cNvCxnSpPr>
          <p:nvPr userDrawn="1"/>
        </p:nvCxnSpPr>
        <p:spPr>
          <a:xfrm>
            <a:off x="874624" y="1929584"/>
            <a:ext cx="857037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3089121F-47B5-5C67-358B-B5E252807194}"/>
              </a:ext>
            </a:extLst>
          </p:cNvPr>
          <p:cNvSpPr txBox="1"/>
          <p:nvPr userDrawn="1"/>
        </p:nvSpPr>
        <p:spPr>
          <a:xfrm>
            <a:off x="9858823" y="1330304"/>
            <a:ext cx="189401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Цифры и знаки</a:t>
            </a:r>
            <a:b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</a:b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для оформления числовых данных.</a:t>
            </a:r>
          </a:p>
          <a:p>
            <a:pPr>
              <a:spcAft>
                <a:spcPts val="600"/>
              </a:spcAft>
            </a:pPr>
            <a:r>
              <a:rPr lang="ru-RU" sz="1200" dirty="0">
                <a:solidFill>
                  <a:srgbClr val="3C3C3B"/>
                </a:solidFill>
                <a:latin typeface="FSRAILWAY Book" panose="020B0503040504020204" pitchFamily="34" charset="0"/>
              </a:rPr>
              <a:t>Не применяются</a:t>
            </a:r>
            <a:br>
              <a:rPr lang="ru-RU" sz="1200" dirty="0">
                <a:solidFill>
                  <a:srgbClr val="3C3C3B"/>
                </a:solidFill>
                <a:latin typeface="FSRAILWAY Book" panose="020B0503040504020204" pitchFamily="34" charset="0"/>
              </a:rPr>
            </a:br>
            <a:r>
              <a:rPr lang="ru-RU" sz="1200" dirty="0">
                <a:solidFill>
                  <a:srgbClr val="3C3C3B"/>
                </a:solidFill>
                <a:latin typeface="FSRAILWAY Book" panose="020B0503040504020204" pitchFamily="34" charset="0"/>
              </a:rPr>
              <a:t>в таблицах.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Перекрасить цифры можно в «</a:t>
            </a:r>
            <a:r>
              <a:rPr lang="ru-RU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Формате рисунка</a:t>
            </a: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», далее «</a:t>
            </a:r>
            <a:r>
              <a:rPr lang="ru-RU" sz="1200" b="1" kern="1200" dirty="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rPr>
              <a:t>Цвет</a:t>
            </a: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».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AA51D8D4-6346-A3A9-B663-732141D54357}"/>
              </a:ext>
            </a:extLst>
          </p:cNvPr>
          <p:cNvSpPr txBox="1"/>
          <p:nvPr userDrawn="1"/>
        </p:nvSpPr>
        <p:spPr>
          <a:xfrm>
            <a:off x="9858824" y="5042931"/>
            <a:ext cx="1698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dirty="0">
                <a:solidFill>
                  <a:srgbClr val="3C3C3B"/>
                </a:solidFill>
                <a:latin typeface="FSRAILWAY Book" panose="020B0503040504020204" pitchFamily="34" charset="0"/>
              </a:rPr>
              <a:t>Тысячи отбиваются пробелом </a:t>
            </a:r>
            <a:r>
              <a:rPr lang="ru-RU" sz="1000" b="1" dirty="0">
                <a:solidFill>
                  <a:srgbClr val="3C3C3B"/>
                </a:solidFill>
                <a:latin typeface="FSRAILWAY Book" panose="020B0503040504020204" pitchFamily="34" charset="0"/>
              </a:rPr>
              <a:t>– </a:t>
            </a:r>
            <a:r>
              <a:rPr lang="ru-RU" sz="1000" b="1" dirty="0">
                <a:latin typeface="FSRAILWAY Book" panose="020B0503040504020204" pitchFamily="34" charset="0"/>
              </a:rPr>
              <a:t>а</a:t>
            </a:r>
            <a:r>
              <a:rPr lang="ru-RU" sz="1000" dirty="0">
                <a:solidFill>
                  <a:srgbClr val="3C3C3B"/>
                </a:solidFill>
                <a:latin typeface="FSRAILWAY Book" panose="020B0503040504020204" pitchFamily="34" charset="0"/>
              </a:rPr>
              <a:t>.</a:t>
            </a:r>
            <a:endParaRPr lang="ru-RU" sz="1000" b="1" dirty="0">
              <a:latin typeface="FSRAILWAY Book" panose="020B0503040504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000" dirty="0">
                <a:solidFill>
                  <a:srgbClr val="3C3C3B"/>
                </a:solidFill>
                <a:latin typeface="FSRAILWAY Book" panose="020B0503040504020204" pitchFamily="34" charset="0"/>
              </a:rPr>
              <a:t>Например, 1 миллион будет записан так:</a:t>
            </a:r>
            <a:br>
              <a:rPr lang="ru-RU" sz="1000" dirty="0">
                <a:solidFill>
                  <a:srgbClr val="3C3C3B"/>
                </a:solidFill>
                <a:latin typeface="FSRAILWAY Book" panose="020B0503040504020204" pitchFamily="34" charset="0"/>
              </a:rPr>
            </a:br>
            <a:r>
              <a:rPr lang="ru-RU" sz="1000" b="1" dirty="0">
                <a:latin typeface="FSRAILWAY Book" panose="020B0503040504020204" pitchFamily="34" charset="0"/>
              </a:rPr>
              <a:t>1 000 000</a:t>
            </a:r>
            <a:r>
              <a:rPr lang="ru-RU" sz="1000" dirty="0">
                <a:solidFill>
                  <a:srgbClr val="3C3C3B"/>
                </a:solidFill>
                <a:latin typeface="FSRAILWAY Book" panose="020B0503040504020204" pitchFamily="34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ru-RU" sz="1000" dirty="0">
                <a:solidFill>
                  <a:srgbClr val="3C3C3B"/>
                </a:solidFill>
                <a:latin typeface="FSRAILWAY Book" panose="020B0503040504020204" pitchFamily="34" charset="0"/>
              </a:rPr>
              <a:t>Цифры и знаки отбиваются половиной пробела </a:t>
            </a:r>
            <a:r>
              <a:rPr lang="ru-RU" sz="1000" b="1" dirty="0">
                <a:solidFill>
                  <a:srgbClr val="3C3C3B"/>
                </a:solidFill>
                <a:latin typeface="FSRAILWAY Book" panose="020B0503040504020204" pitchFamily="34" charset="0"/>
              </a:rPr>
              <a:t>– </a:t>
            </a:r>
            <a:r>
              <a:rPr lang="ru-RU" sz="1000" b="1" dirty="0">
                <a:latin typeface="FSRAILWAY Book" panose="020B0503040504020204" pitchFamily="34" charset="0"/>
              </a:rPr>
              <a:t>0,5а</a:t>
            </a:r>
            <a:r>
              <a:rPr lang="ru-RU" sz="1000" dirty="0">
                <a:solidFill>
                  <a:srgbClr val="3C3C3B"/>
                </a:solidFill>
                <a:latin typeface="FSRAILWAY Book" panose="020B0503040504020204" pitchFamily="34" charset="0"/>
              </a:rPr>
              <a:t>.</a:t>
            </a:r>
            <a:endParaRPr lang="ru-RU" sz="1000" b="1" dirty="0">
              <a:latin typeface="FSRAILWAY Book" panose="020B0503040504020204" pitchFamily="34" charset="0"/>
            </a:endParaRPr>
          </a:p>
        </p:txBody>
      </p:sp>
      <p:grpSp>
        <p:nvGrpSpPr>
          <p:cNvPr id="97" name="Группа 96">
            <a:extLst>
              <a:ext uri="{FF2B5EF4-FFF2-40B4-BE49-F238E27FC236}">
                <a16:creationId xmlns="" xmlns:a16="http://schemas.microsoft.com/office/drawing/2014/main" id="{26390010-EC14-EFE9-A529-586CF09162A5}"/>
              </a:ext>
            </a:extLst>
          </p:cNvPr>
          <p:cNvGrpSpPr/>
          <p:nvPr userDrawn="1"/>
        </p:nvGrpSpPr>
        <p:grpSpPr>
          <a:xfrm>
            <a:off x="9975746" y="3770180"/>
            <a:ext cx="543159" cy="1128219"/>
            <a:chOff x="9975746" y="4490775"/>
            <a:chExt cx="543159" cy="1128219"/>
          </a:xfrm>
        </p:grpSpPr>
        <p:grpSp>
          <p:nvGrpSpPr>
            <p:cNvPr id="98" name="Группа 97">
              <a:extLst>
                <a:ext uri="{FF2B5EF4-FFF2-40B4-BE49-F238E27FC236}">
                  <a16:creationId xmlns="" xmlns:a16="http://schemas.microsoft.com/office/drawing/2014/main" id="{70F99AF8-F68D-EC4E-5C48-D42FA172B303}"/>
                </a:ext>
              </a:extLst>
            </p:cNvPr>
            <p:cNvGrpSpPr/>
            <p:nvPr/>
          </p:nvGrpSpPr>
          <p:grpSpPr>
            <a:xfrm>
              <a:off x="9975746" y="4838368"/>
              <a:ext cx="543159" cy="780626"/>
              <a:chOff x="3665801" y="1547220"/>
              <a:chExt cx="543159" cy="780626"/>
            </a:xfrm>
          </p:grpSpPr>
          <p:sp>
            <p:nvSpPr>
              <p:cNvPr id="102" name="Прямоугольник 101">
                <a:extLst>
                  <a:ext uri="{FF2B5EF4-FFF2-40B4-BE49-F238E27FC236}">
                    <a16:creationId xmlns="" xmlns:a16="http://schemas.microsoft.com/office/drawing/2014/main" id="{57617B1B-7183-970D-D1F7-9C3AA291D2FB}"/>
                  </a:ext>
                </a:extLst>
              </p:cNvPr>
              <p:cNvSpPr/>
              <p:nvPr/>
            </p:nvSpPr>
            <p:spPr>
              <a:xfrm>
                <a:off x="3665801" y="1547220"/>
                <a:ext cx="543159" cy="780626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03" name="Прямая соединительная линия 102">
                <a:extLst>
                  <a:ext uri="{FF2B5EF4-FFF2-40B4-BE49-F238E27FC236}">
                    <a16:creationId xmlns="" xmlns:a16="http://schemas.microsoft.com/office/drawing/2014/main" id="{D6EB55CC-778A-D245-A3FD-566ECD603F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65801" y="1547220"/>
                <a:ext cx="543159" cy="780626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Прямая соединительная линия 103">
                <a:extLst>
                  <a:ext uri="{FF2B5EF4-FFF2-40B4-BE49-F238E27FC236}">
                    <a16:creationId xmlns="" xmlns:a16="http://schemas.microsoft.com/office/drawing/2014/main" id="{7FB1A548-B587-424A-8887-D280D1D067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5801" y="1547220"/>
                <a:ext cx="543159" cy="780626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Группа 98">
              <a:extLst>
                <a:ext uri="{FF2B5EF4-FFF2-40B4-BE49-F238E27FC236}">
                  <a16:creationId xmlns="" xmlns:a16="http://schemas.microsoft.com/office/drawing/2014/main" id="{AD95F84D-F173-2696-BF60-F39240AA4712}"/>
                </a:ext>
              </a:extLst>
            </p:cNvPr>
            <p:cNvGrpSpPr/>
            <p:nvPr/>
          </p:nvGrpSpPr>
          <p:grpSpPr>
            <a:xfrm>
              <a:off x="9975746" y="4490775"/>
              <a:ext cx="543159" cy="276999"/>
              <a:chOff x="9975746" y="4490775"/>
              <a:chExt cx="543159" cy="276999"/>
            </a:xfrm>
          </p:grpSpPr>
          <p:cxnSp>
            <p:nvCxnSpPr>
              <p:cNvPr id="100" name="Прямая соединительная линия 99">
                <a:extLst>
                  <a:ext uri="{FF2B5EF4-FFF2-40B4-BE49-F238E27FC236}">
                    <a16:creationId xmlns="" xmlns:a16="http://schemas.microsoft.com/office/drawing/2014/main" id="{E70EBE21-B30D-CB8E-8E60-956E3A0EC4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75746" y="4753672"/>
                <a:ext cx="543159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TextBox 100">
                <a:extLst>
                  <a:ext uri="{FF2B5EF4-FFF2-40B4-BE49-F238E27FC236}">
                    <a16:creationId xmlns="" xmlns:a16="http://schemas.microsoft.com/office/drawing/2014/main" id="{9A5672BB-1D60-C1A6-C0CA-1B4CCC78749A}"/>
                  </a:ext>
                </a:extLst>
              </p:cNvPr>
              <p:cNvSpPr txBox="1"/>
              <p:nvPr/>
            </p:nvSpPr>
            <p:spPr>
              <a:xfrm>
                <a:off x="10112512" y="4490775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>
                    <a:latin typeface="FSRAILWAY Book" panose="020B0503040504020204" pitchFamily="34" charset="0"/>
                  </a:rPr>
                  <a:t>а</a:t>
                </a:r>
              </a:p>
            </p:txBody>
          </p:sp>
        </p:grpSp>
      </p:grpSp>
      <p:grpSp>
        <p:nvGrpSpPr>
          <p:cNvPr id="105" name="Группа 104">
            <a:extLst>
              <a:ext uri="{FF2B5EF4-FFF2-40B4-BE49-F238E27FC236}">
                <a16:creationId xmlns="" xmlns:a16="http://schemas.microsoft.com/office/drawing/2014/main" id="{3526D9C1-D04A-8A97-DA6A-DF7E95B437BE}"/>
              </a:ext>
            </a:extLst>
          </p:cNvPr>
          <p:cNvGrpSpPr/>
          <p:nvPr userDrawn="1"/>
        </p:nvGrpSpPr>
        <p:grpSpPr>
          <a:xfrm>
            <a:off x="10761986" y="3770180"/>
            <a:ext cx="482824" cy="1128219"/>
            <a:chOff x="10658500" y="2653961"/>
            <a:chExt cx="482824" cy="1128219"/>
          </a:xfrm>
        </p:grpSpPr>
        <p:grpSp>
          <p:nvGrpSpPr>
            <p:cNvPr id="106" name="Группа 105">
              <a:extLst>
                <a:ext uri="{FF2B5EF4-FFF2-40B4-BE49-F238E27FC236}">
                  <a16:creationId xmlns="" xmlns:a16="http://schemas.microsoft.com/office/drawing/2014/main" id="{B544AFFB-EF67-82A6-0A97-90D562172554}"/>
                </a:ext>
              </a:extLst>
            </p:cNvPr>
            <p:cNvGrpSpPr/>
            <p:nvPr/>
          </p:nvGrpSpPr>
          <p:grpSpPr>
            <a:xfrm>
              <a:off x="10765099" y="3001554"/>
              <a:ext cx="269627" cy="780626"/>
              <a:chOff x="3665801" y="1547220"/>
              <a:chExt cx="543159" cy="780626"/>
            </a:xfrm>
          </p:grpSpPr>
          <p:sp>
            <p:nvSpPr>
              <p:cNvPr id="109" name="Прямоугольник 108">
                <a:extLst>
                  <a:ext uri="{FF2B5EF4-FFF2-40B4-BE49-F238E27FC236}">
                    <a16:creationId xmlns="" xmlns:a16="http://schemas.microsoft.com/office/drawing/2014/main" id="{AF7C3560-60F8-99BF-DBAE-B1AFC8D90BB0}"/>
                  </a:ext>
                </a:extLst>
              </p:cNvPr>
              <p:cNvSpPr/>
              <p:nvPr/>
            </p:nvSpPr>
            <p:spPr>
              <a:xfrm>
                <a:off x="3665801" y="1547220"/>
                <a:ext cx="543159" cy="780626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110" name="Прямая соединительная линия 109">
                <a:extLst>
                  <a:ext uri="{FF2B5EF4-FFF2-40B4-BE49-F238E27FC236}">
                    <a16:creationId xmlns="" xmlns:a16="http://schemas.microsoft.com/office/drawing/2014/main" id="{AB0CABD6-AF0C-EEE9-EE64-7A699D6519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65801" y="1547220"/>
                <a:ext cx="543159" cy="780626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Прямая соединительная линия 110">
                <a:extLst>
                  <a:ext uri="{FF2B5EF4-FFF2-40B4-BE49-F238E27FC236}">
                    <a16:creationId xmlns="" xmlns:a16="http://schemas.microsoft.com/office/drawing/2014/main" id="{E95D8CB3-43F9-39BD-81EC-3D71744442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5801" y="1547220"/>
                <a:ext cx="543159" cy="780626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Прямая соединительная линия 106">
              <a:extLst>
                <a:ext uri="{FF2B5EF4-FFF2-40B4-BE49-F238E27FC236}">
                  <a16:creationId xmlns="" xmlns:a16="http://schemas.microsoft.com/office/drawing/2014/main" id="{8D556E90-4056-D3BF-F380-059F4B8FBA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65099" y="2916858"/>
              <a:ext cx="269627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="" xmlns:a16="http://schemas.microsoft.com/office/drawing/2014/main" id="{6377DD86-B4DD-238C-0BBA-26654B92068A}"/>
                </a:ext>
              </a:extLst>
            </p:cNvPr>
            <p:cNvSpPr txBox="1"/>
            <p:nvPr/>
          </p:nvSpPr>
          <p:spPr>
            <a:xfrm>
              <a:off x="10658500" y="2653961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FSRAILWAY Book" panose="020B0503040504020204" pitchFamily="34" charset="0"/>
                </a:rPr>
                <a:t>0</a:t>
              </a:r>
              <a:r>
                <a:rPr lang="en-US" sz="1200" dirty="0">
                  <a:latin typeface="FSRAILWAY Book" panose="020B0503040504020204" pitchFamily="34" charset="0"/>
                </a:rPr>
                <a:t>,5</a:t>
              </a:r>
              <a:r>
                <a:rPr lang="ru-RU" sz="1200" dirty="0">
                  <a:latin typeface="FSRAILWAY Book" panose="020B0503040504020204" pitchFamily="34" charset="0"/>
                </a:rPr>
                <a:t>а</a:t>
              </a:r>
            </a:p>
          </p:txBody>
        </p:sp>
      </p:grpSp>
      <p:cxnSp>
        <p:nvCxnSpPr>
          <p:cNvPr id="117" name="Прямая соединительная линия 116">
            <a:extLst>
              <a:ext uri="{FF2B5EF4-FFF2-40B4-BE49-F238E27FC236}">
                <a16:creationId xmlns="" xmlns:a16="http://schemas.microsoft.com/office/drawing/2014/main" id="{E2055507-5583-2701-ED89-7AE111147E8A}"/>
              </a:ext>
            </a:extLst>
          </p:cNvPr>
          <p:cNvCxnSpPr>
            <a:cxnSpLocks/>
          </p:cNvCxnSpPr>
          <p:nvPr userDrawn="1"/>
        </p:nvCxnSpPr>
        <p:spPr>
          <a:xfrm>
            <a:off x="9965113" y="3504349"/>
            <a:ext cx="1787721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A46D6B46-339D-12E4-F280-02DE5A68667D}"/>
              </a:ext>
            </a:extLst>
          </p:cNvPr>
          <p:cNvCxnSpPr>
            <a:cxnSpLocks/>
          </p:cNvCxnSpPr>
          <p:nvPr userDrawn="1"/>
        </p:nvCxnSpPr>
        <p:spPr>
          <a:xfrm flipH="1">
            <a:off x="9569962" y="3101093"/>
            <a:ext cx="330175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6945570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93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ета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E1ECB75-E8CC-63FC-7991-C8FF8691F0F4}"/>
              </a:ext>
            </a:extLst>
          </p:cNvPr>
          <p:cNvSpPr txBox="1"/>
          <p:nvPr userDrawn="1"/>
        </p:nvSpPr>
        <p:spPr>
          <a:xfrm>
            <a:off x="768837" y="312103"/>
            <a:ext cx="2853795" cy="730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rPr>
              <a:t>/ ДЕТАЛИ</a:t>
            </a: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="" xmlns:a16="http://schemas.microsoft.com/office/drawing/2014/main" id="{F80DFCB4-FE89-465F-5CBB-DB74D51E2B7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89750" y="4436077"/>
            <a:ext cx="0" cy="1402491"/>
          </a:xfrm>
          <a:prstGeom prst="line">
            <a:avLst/>
          </a:prstGeom>
          <a:ln w="127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4C08E90-1131-B0C4-03EA-84317E547B04}"/>
              </a:ext>
            </a:extLst>
          </p:cNvPr>
          <p:cNvSpPr txBox="1"/>
          <p:nvPr userDrawn="1"/>
        </p:nvSpPr>
        <p:spPr>
          <a:xfrm>
            <a:off x="8613621" y="4367026"/>
            <a:ext cx="28926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1400"/>
              </a:spcBef>
              <a:spcAft>
                <a:spcPts val="600"/>
              </a:spcAft>
            </a:pPr>
            <a:r>
              <a:rPr lang="ru-RU" sz="1400" spc="200" dirty="0">
                <a:latin typeface="RussianRail G Pro Medium" panose="02000503040000020004" pitchFamily="2" charset="0"/>
              </a:rPr>
              <a:t>НОМЕР СЛАЙДА</a:t>
            </a:r>
            <a:r>
              <a:rPr lang="ru-RU" sz="1400" b="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/>
            </a:r>
            <a:br>
              <a:rPr lang="ru-RU" sz="1400" b="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</a:br>
            <a:r>
              <a:rPr lang="ru-RU" sz="14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если необходимо пронумеровать слайды, скопируйте номер на этом (</a:t>
            </a:r>
            <a:r>
              <a:rPr lang="en-US" sz="1400" b="1" kern="1200" dirty="0">
                <a:latin typeface="FSRAILWAY Book" panose="020B0503040504020204" pitchFamily="34" charset="0"/>
                <a:ea typeface="+mn-ea"/>
                <a:cs typeface="+mn-cs"/>
              </a:rPr>
              <a:t>CTRL+C</a:t>
            </a:r>
            <a:r>
              <a:rPr lang="ru-RU" sz="14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) </a:t>
            </a:r>
            <a:r>
              <a:rPr lang="ru-RU" sz="1400" dirty="0">
                <a:solidFill>
                  <a:srgbClr val="3C3C3B"/>
                </a:solidFill>
                <a:latin typeface="FSRAILWAY Book" panose="020B0503040504020204" pitchFamily="34" charset="0"/>
              </a:rPr>
              <a:t>и вставьте</a:t>
            </a:r>
            <a:br>
              <a:rPr lang="ru-RU" sz="1400" dirty="0">
                <a:solidFill>
                  <a:srgbClr val="3C3C3B"/>
                </a:solidFill>
                <a:latin typeface="FSRAILWAY Book" panose="020B0503040504020204" pitchFamily="34" charset="0"/>
              </a:rPr>
            </a:br>
            <a:r>
              <a:rPr lang="ru-RU" sz="1400" dirty="0">
                <a:solidFill>
                  <a:srgbClr val="3C3C3B"/>
                </a:solidFill>
                <a:latin typeface="FSRAILWAY Book" panose="020B0503040504020204" pitchFamily="34" charset="0"/>
              </a:rPr>
              <a:t>на другие</a:t>
            </a:r>
            <a:r>
              <a:rPr lang="ru-RU" sz="14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 (</a:t>
            </a:r>
            <a:r>
              <a:rPr lang="en-US" sz="1400" b="1" dirty="0">
                <a:latin typeface="FSRAILWAY Book" panose="020B0503040504020204" pitchFamily="34" charset="0"/>
              </a:rPr>
              <a:t>CTRL+V</a:t>
            </a:r>
            <a:r>
              <a:rPr lang="ru-RU" sz="14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)</a:t>
            </a:r>
            <a:r>
              <a:rPr lang="ru-RU" sz="1400" dirty="0">
                <a:solidFill>
                  <a:srgbClr val="3C3C3B"/>
                </a:solidFill>
                <a:latin typeface="FSRAILWAY Book" panose="020B0503040504020204" pitchFamily="34" charset="0"/>
              </a:rPr>
              <a:t>:</a:t>
            </a:r>
            <a:endParaRPr lang="ru-RU" sz="12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B2AE2E6-EFA3-C294-81FE-F2058D9FCB31}"/>
              </a:ext>
            </a:extLst>
          </p:cNvPr>
          <p:cNvSpPr txBox="1"/>
          <p:nvPr userDrawn="1"/>
        </p:nvSpPr>
        <p:spPr>
          <a:xfrm>
            <a:off x="768836" y="1530090"/>
            <a:ext cx="39914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400"/>
              </a:spcBef>
              <a:spcAft>
                <a:spcPts val="600"/>
              </a:spcAft>
            </a:pPr>
            <a:r>
              <a:rPr lang="ru-RU" sz="1400" spc="200" dirty="0">
                <a:latin typeface="RussianRail G Pro Medium" panose="02000503040000020004" pitchFamily="2" charset="0"/>
              </a:rPr>
              <a:t>ИКОНКИ ПРИЛОЖЕНИЙ</a:t>
            </a:r>
            <a:r>
              <a:rPr lang="ru-RU" sz="1400" b="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/>
            </a:r>
            <a:br>
              <a:rPr lang="ru-RU" sz="1400" b="0" kern="1200" spc="200" dirty="0">
                <a:solidFill>
                  <a:schemeClr val="tx1"/>
                </a:solidFill>
                <a:latin typeface="RussianRail G Pro Medium" panose="02000503040000020004" pitchFamily="2" charset="0"/>
                <a:ea typeface="+mn-ea"/>
                <a:cs typeface="+mn-cs"/>
              </a:rPr>
            </a:br>
            <a:r>
              <a:rPr lang="ru-RU" sz="1400" b="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используйте только цветные либо только черно-белые иконки на одном слайде</a:t>
            </a:r>
            <a:endParaRPr lang="ru-RU" sz="1200" b="0" kern="1200" dirty="0">
              <a:solidFill>
                <a:srgbClr val="3C3C3B"/>
              </a:solidFill>
              <a:latin typeface="FSRAILWAY Book" panose="020B050304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111293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Офис) 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D9569C36-FEFF-A131-A5F2-1825AF07B96D}"/>
              </a:ext>
            </a:extLst>
          </p:cNvPr>
          <p:cNvGrpSpPr/>
          <p:nvPr userDrawn="1"/>
        </p:nvGrpSpPr>
        <p:grpSpPr>
          <a:xfrm>
            <a:off x="0" y="1376362"/>
            <a:ext cx="12479070" cy="3672171"/>
            <a:chOff x="28575" y="1376362"/>
            <a:chExt cx="12479070" cy="3672171"/>
          </a:xfrm>
          <a:solidFill>
            <a:srgbClr val="0AB773"/>
          </a:solidFill>
        </p:grpSpPr>
        <p:sp>
          <p:nvSpPr>
            <p:cNvPr id="25" name="Прямоугольник 2">
              <a:extLst>
                <a:ext uri="{FF2B5EF4-FFF2-40B4-BE49-F238E27FC236}">
                  <a16:creationId xmlns="" xmlns:a16="http://schemas.microsoft.com/office/drawing/2014/main" id="{9D257D26-21C6-F487-3230-AC2E6D8E56E9}"/>
                </a:ext>
              </a:extLst>
            </p:cNvPr>
            <p:cNvSpPr/>
            <p:nvPr userDrawn="1"/>
          </p:nvSpPr>
          <p:spPr>
            <a:xfrm>
              <a:off x="28575" y="1376363"/>
              <a:ext cx="10149541" cy="367217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9541" h="3672170">
                  <a:moveTo>
                    <a:pt x="0" y="0"/>
                  </a:moveTo>
                  <a:lnTo>
                    <a:pt x="10149541" y="3175"/>
                  </a:lnTo>
                  <a:lnTo>
                    <a:pt x="7395135" y="3667501"/>
                  </a:lnTo>
                  <a:lnTo>
                    <a:pt x="0" y="367217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6" name="Прямоугольник 2">
              <a:extLst>
                <a:ext uri="{FF2B5EF4-FFF2-40B4-BE49-F238E27FC236}">
                  <a16:creationId xmlns="" xmlns:a16="http://schemas.microsoft.com/office/drawing/2014/main" id="{FD22B20D-F0B5-29A0-92DB-58696EE5A65F}"/>
                </a:ext>
              </a:extLst>
            </p:cNvPr>
            <p:cNvSpPr/>
            <p:nvPr userDrawn="1"/>
          </p:nvSpPr>
          <p:spPr>
            <a:xfrm>
              <a:off x="9588944" y="1377427"/>
              <a:ext cx="1299451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7" name="Прямоугольник 2">
              <a:extLst>
                <a:ext uri="{FF2B5EF4-FFF2-40B4-BE49-F238E27FC236}">
                  <a16:creationId xmlns="" xmlns:a16="http://schemas.microsoft.com/office/drawing/2014/main" id="{44C1E0F4-A4C9-5345-7544-C7FA0E3E7A14}"/>
                </a:ext>
              </a:extLst>
            </p:cNvPr>
            <p:cNvSpPr/>
            <p:nvPr userDrawn="1"/>
          </p:nvSpPr>
          <p:spPr>
            <a:xfrm>
              <a:off x="10287445" y="1377427"/>
              <a:ext cx="1232776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8" name="Прямоугольник 2">
              <a:extLst>
                <a:ext uri="{FF2B5EF4-FFF2-40B4-BE49-F238E27FC236}">
                  <a16:creationId xmlns="" xmlns:a16="http://schemas.microsoft.com/office/drawing/2014/main" id="{56641D1E-7BDE-C789-03DE-B8F91B092963}"/>
                </a:ext>
              </a:extLst>
            </p:cNvPr>
            <p:cNvSpPr/>
            <p:nvPr userDrawn="1"/>
          </p:nvSpPr>
          <p:spPr>
            <a:xfrm>
              <a:off x="10906570" y="1377427"/>
              <a:ext cx="1175626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8090" h="3659521">
                  <a:moveTo>
                    <a:pt x="2747535" y="6299"/>
                  </a:moveTo>
                  <a:lnTo>
                    <a:pt x="3508090" y="0"/>
                  </a:lnTo>
                  <a:lnTo>
                    <a:pt x="782106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9" name="Прямоугольник 2">
              <a:extLst>
                <a:ext uri="{FF2B5EF4-FFF2-40B4-BE49-F238E27FC236}">
                  <a16:creationId xmlns="" xmlns:a16="http://schemas.microsoft.com/office/drawing/2014/main" id="{3271C203-A6DD-B001-2B39-0672A0C0D4E5}"/>
                </a:ext>
              </a:extLst>
            </p:cNvPr>
            <p:cNvSpPr/>
            <p:nvPr userDrawn="1"/>
          </p:nvSpPr>
          <p:spPr>
            <a:xfrm>
              <a:off x="11500294" y="1376362"/>
              <a:ext cx="1007351" cy="122587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30" name="Заголовок 1">
            <a:extLst>
              <a:ext uri="{FF2B5EF4-FFF2-40B4-BE49-F238E27FC236}">
                <a16:creationId xmlns="" xmlns:a16="http://schemas.microsoft.com/office/drawing/2014/main" id="{A318726A-8E74-B200-1476-C13B597125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4713" y="1818288"/>
            <a:ext cx="7813675" cy="2785241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RussianRail G Pro" panose="02000503040000020004" pitchFamily="2" charset="0"/>
              </a:defRPr>
            </a:lvl1pPr>
          </a:lstStyle>
          <a:p>
            <a:r>
              <a:rPr lang="ru-RU" dirty="0"/>
              <a:t>/ ЗАГОЛОВОК ЗАГЛАВНЫМИ</a:t>
            </a:r>
            <a:br>
              <a:rPr lang="ru-RU" dirty="0"/>
            </a:br>
            <a:r>
              <a:rPr lang="ru-RU" dirty="0"/>
              <a:t>БУКВАМИ МАКСИМУМ</a:t>
            </a:r>
            <a:br>
              <a:rPr lang="ru-RU" dirty="0"/>
            </a:br>
            <a:r>
              <a:rPr lang="ru-RU" dirty="0"/>
              <a:t>4 СТРОКИ</a:t>
            </a:r>
          </a:p>
        </p:txBody>
      </p:sp>
      <p:sp>
        <p:nvSpPr>
          <p:cNvPr id="31" name="Подзаголовок 2">
            <a:extLst>
              <a:ext uri="{FF2B5EF4-FFF2-40B4-BE49-F238E27FC236}">
                <a16:creationId xmlns="" xmlns:a16="http://schemas.microsoft.com/office/drawing/2014/main" id="{826FC6F6-2BD3-9733-0A66-E7DF60D2BE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5277997"/>
            <a:ext cx="7813675" cy="706878"/>
          </a:xfrm>
        </p:spPr>
        <p:txBody>
          <a:bodyPr/>
          <a:lstStyle>
            <a:lvl1pPr marL="0" indent="0" algn="l">
              <a:buNone/>
              <a:defRPr sz="2400" b="0" i="0">
                <a:latin typeface="FSRAILWAY Book" panose="020B050304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="" xmlns:a16="http://schemas.microsoft.com/office/drawing/2014/main" id="{68A18165-BE72-4FD5-2A71-FB67735FE4B6}"/>
              </a:ext>
            </a:extLst>
          </p:cNvPr>
          <p:cNvGrpSpPr/>
          <p:nvPr userDrawn="1"/>
        </p:nvGrpSpPr>
        <p:grpSpPr>
          <a:xfrm>
            <a:off x="874713" y="551990"/>
            <a:ext cx="45719" cy="272382"/>
            <a:chOff x="1046163" y="441325"/>
            <a:chExt cx="45719" cy="272382"/>
          </a:xfrm>
          <a:solidFill>
            <a:schemeClr val="tx1"/>
          </a:solidFill>
        </p:grpSpPr>
        <p:sp>
          <p:nvSpPr>
            <p:cNvPr id="34" name="Прямоугольник 33">
              <a:extLst>
                <a:ext uri="{FF2B5EF4-FFF2-40B4-BE49-F238E27FC236}">
                  <a16:creationId xmlns="" xmlns:a16="http://schemas.microsoft.com/office/drawing/2014/main" id="{375E487D-94AB-3DD8-7C09-8CF638685866}"/>
                </a:ext>
              </a:extLst>
            </p:cNvPr>
            <p:cNvSpPr/>
            <p:nvPr userDrawn="1"/>
          </p:nvSpPr>
          <p:spPr>
            <a:xfrm>
              <a:off x="1046163" y="441325"/>
              <a:ext cx="4571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="" xmlns:a16="http://schemas.microsoft.com/office/drawing/2014/main" id="{022D7316-D76A-A49F-E25C-1EB74CE33676}"/>
                </a:ext>
              </a:extLst>
            </p:cNvPr>
            <p:cNvSpPr/>
            <p:nvPr userDrawn="1"/>
          </p:nvSpPr>
          <p:spPr>
            <a:xfrm>
              <a:off x="1046163" y="554657"/>
              <a:ext cx="4571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="" xmlns:a16="http://schemas.microsoft.com/office/drawing/2014/main" id="{0F8BF6AD-6CDE-7187-C73C-DF00F78528B3}"/>
                </a:ext>
              </a:extLst>
            </p:cNvPr>
            <p:cNvSpPr/>
            <p:nvPr userDrawn="1"/>
          </p:nvSpPr>
          <p:spPr>
            <a:xfrm>
              <a:off x="1046163" y="667988"/>
              <a:ext cx="4571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652C7EC-78DF-20A9-0012-66C2F08EEB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8531" y="5461864"/>
            <a:ext cx="2460557" cy="5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25822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7" orient="horz" pos="550" userDrawn="1">
          <p15:clr>
            <a:srgbClr val="A4A3A4"/>
          </p15:clr>
        </p15:guide>
        <p15:guide id="18" orient="horz" pos="3770" userDrawn="1">
          <p15:clr>
            <a:srgbClr val="A4A3A4"/>
          </p15:clr>
        </p15:guide>
        <p15:guide id="19" orient="horz" pos="4042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ИТ) 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D9569C36-FEFF-A131-A5F2-1825AF07B96D}"/>
              </a:ext>
            </a:extLst>
          </p:cNvPr>
          <p:cNvGrpSpPr/>
          <p:nvPr userDrawn="1"/>
        </p:nvGrpSpPr>
        <p:grpSpPr>
          <a:xfrm>
            <a:off x="0" y="1376362"/>
            <a:ext cx="12479070" cy="3672171"/>
            <a:chOff x="28575" y="1376362"/>
            <a:chExt cx="12479070" cy="3672171"/>
          </a:xfrm>
          <a:solidFill>
            <a:srgbClr val="9B3DC3"/>
          </a:solidFill>
        </p:grpSpPr>
        <p:sp>
          <p:nvSpPr>
            <p:cNvPr id="25" name="Прямоугольник 2">
              <a:extLst>
                <a:ext uri="{FF2B5EF4-FFF2-40B4-BE49-F238E27FC236}">
                  <a16:creationId xmlns="" xmlns:a16="http://schemas.microsoft.com/office/drawing/2014/main" id="{9D257D26-21C6-F487-3230-AC2E6D8E56E9}"/>
                </a:ext>
              </a:extLst>
            </p:cNvPr>
            <p:cNvSpPr/>
            <p:nvPr userDrawn="1"/>
          </p:nvSpPr>
          <p:spPr>
            <a:xfrm>
              <a:off x="28575" y="1376363"/>
              <a:ext cx="10149541" cy="367217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9541" h="3672170">
                  <a:moveTo>
                    <a:pt x="0" y="0"/>
                  </a:moveTo>
                  <a:lnTo>
                    <a:pt x="10149541" y="3175"/>
                  </a:lnTo>
                  <a:lnTo>
                    <a:pt x="7395135" y="3667501"/>
                  </a:lnTo>
                  <a:lnTo>
                    <a:pt x="0" y="367217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6" name="Прямоугольник 2">
              <a:extLst>
                <a:ext uri="{FF2B5EF4-FFF2-40B4-BE49-F238E27FC236}">
                  <a16:creationId xmlns="" xmlns:a16="http://schemas.microsoft.com/office/drawing/2014/main" id="{FD22B20D-F0B5-29A0-92DB-58696EE5A65F}"/>
                </a:ext>
              </a:extLst>
            </p:cNvPr>
            <p:cNvSpPr/>
            <p:nvPr userDrawn="1"/>
          </p:nvSpPr>
          <p:spPr>
            <a:xfrm>
              <a:off x="9588944" y="1377427"/>
              <a:ext cx="1299451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7" name="Прямоугольник 2">
              <a:extLst>
                <a:ext uri="{FF2B5EF4-FFF2-40B4-BE49-F238E27FC236}">
                  <a16:creationId xmlns="" xmlns:a16="http://schemas.microsoft.com/office/drawing/2014/main" id="{44C1E0F4-A4C9-5345-7544-C7FA0E3E7A14}"/>
                </a:ext>
              </a:extLst>
            </p:cNvPr>
            <p:cNvSpPr/>
            <p:nvPr userDrawn="1"/>
          </p:nvSpPr>
          <p:spPr>
            <a:xfrm>
              <a:off x="10287445" y="1377427"/>
              <a:ext cx="1232776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8" name="Прямоугольник 2">
              <a:extLst>
                <a:ext uri="{FF2B5EF4-FFF2-40B4-BE49-F238E27FC236}">
                  <a16:creationId xmlns="" xmlns:a16="http://schemas.microsoft.com/office/drawing/2014/main" id="{56641D1E-7BDE-C789-03DE-B8F91B092963}"/>
                </a:ext>
              </a:extLst>
            </p:cNvPr>
            <p:cNvSpPr/>
            <p:nvPr userDrawn="1"/>
          </p:nvSpPr>
          <p:spPr>
            <a:xfrm>
              <a:off x="10906570" y="1377427"/>
              <a:ext cx="1175626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8090" h="3659521">
                  <a:moveTo>
                    <a:pt x="2747535" y="6299"/>
                  </a:moveTo>
                  <a:lnTo>
                    <a:pt x="3508090" y="0"/>
                  </a:lnTo>
                  <a:lnTo>
                    <a:pt x="782106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9" name="Прямоугольник 2">
              <a:extLst>
                <a:ext uri="{FF2B5EF4-FFF2-40B4-BE49-F238E27FC236}">
                  <a16:creationId xmlns="" xmlns:a16="http://schemas.microsoft.com/office/drawing/2014/main" id="{3271C203-A6DD-B001-2B39-0672A0C0D4E5}"/>
                </a:ext>
              </a:extLst>
            </p:cNvPr>
            <p:cNvSpPr/>
            <p:nvPr userDrawn="1"/>
          </p:nvSpPr>
          <p:spPr>
            <a:xfrm>
              <a:off x="11500294" y="1376362"/>
              <a:ext cx="1007351" cy="122587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30" name="Заголовок 1">
            <a:extLst>
              <a:ext uri="{FF2B5EF4-FFF2-40B4-BE49-F238E27FC236}">
                <a16:creationId xmlns="" xmlns:a16="http://schemas.microsoft.com/office/drawing/2014/main" id="{A318726A-8E74-B200-1476-C13B597125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4713" y="1818288"/>
            <a:ext cx="7813675" cy="2785241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RussianRail G Pro" panose="02000503040000020004" pitchFamily="2" charset="0"/>
              </a:defRPr>
            </a:lvl1pPr>
          </a:lstStyle>
          <a:p>
            <a:r>
              <a:rPr lang="ru-RU" dirty="0"/>
              <a:t>/ ЗАГОЛОВОК ЗАГЛАВНЫМИ</a:t>
            </a:r>
            <a:br>
              <a:rPr lang="ru-RU" dirty="0"/>
            </a:br>
            <a:r>
              <a:rPr lang="ru-RU" dirty="0"/>
              <a:t>БУКВАМИ МАКСИМУМ</a:t>
            </a:r>
            <a:br>
              <a:rPr lang="ru-RU" dirty="0"/>
            </a:br>
            <a:r>
              <a:rPr lang="ru-RU" dirty="0"/>
              <a:t>4 СТРОКИ</a:t>
            </a:r>
          </a:p>
        </p:txBody>
      </p:sp>
      <p:sp>
        <p:nvSpPr>
          <p:cNvPr id="31" name="Подзаголовок 2">
            <a:extLst>
              <a:ext uri="{FF2B5EF4-FFF2-40B4-BE49-F238E27FC236}">
                <a16:creationId xmlns="" xmlns:a16="http://schemas.microsoft.com/office/drawing/2014/main" id="{826FC6F6-2BD3-9733-0A66-E7DF60D2BE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5277997"/>
            <a:ext cx="7813675" cy="706878"/>
          </a:xfrm>
        </p:spPr>
        <p:txBody>
          <a:bodyPr/>
          <a:lstStyle>
            <a:lvl1pPr marL="0" indent="0" algn="l">
              <a:buNone/>
              <a:defRPr sz="2400" b="0" i="0">
                <a:latin typeface="FSRAILWAY Book" panose="020B050304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="" xmlns:a16="http://schemas.microsoft.com/office/drawing/2014/main" id="{68A18165-BE72-4FD5-2A71-FB67735FE4B6}"/>
              </a:ext>
            </a:extLst>
          </p:cNvPr>
          <p:cNvGrpSpPr/>
          <p:nvPr userDrawn="1"/>
        </p:nvGrpSpPr>
        <p:grpSpPr>
          <a:xfrm>
            <a:off x="874713" y="551990"/>
            <a:ext cx="45719" cy="272382"/>
            <a:chOff x="1046163" y="441325"/>
            <a:chExt cx="45719" cy="272382"/>
          </a:xfrm>
          <a:solidFill>
            <a:schemeClr val="tx1"/>
          </a:solidFill>
        </p:grpSpPr>
        <p:sp>
          <p:nvSpPr>
            <p:cNvPr id="34" name="Прямоугольник 33">
              <a:extLst>
                <a:ext uri="{FF2B5EF4-FFF2-40B4-BE49-F238E27FC236}">
                  <a16:creationId xmlns="" xmlns:a16="http://schemas.microsoft.com/office/drawing/2014/main" id="{375E487D-94AB-3DD8-7C09-8CF638685866}"/>
                </a:ext>
              </a:extLst>
            </p:cNvPr>
            <p:cNvSpPr/>
            <p:nvPr userDrawn="1"/>
          </p:nvSpPr>
          <p:spPr>
            <a:xfrm>
              <a:off x="1046163" y="441325"/>
              <a:ext cx="4571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="" xmlns:a16="http://schemas.microsoft.com/office/drawing/2014/main" id="{022D7316-D76A-A49F-E25C-1EB74CE33676}"/>
                </a:ext>
              </a:extLst>
            </p:cNvPr>
            <p:cNvSpPr/>
            <p:nvPr userDrawn="1"/>
          </p:nvSpPr>
          <p:spPr>
            <a:xfrm>
              <a:off x="1046163" y="554657"/>
              <a:ext cx="4571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="" xmlns:a16="http://schemas.microsoft.com/office/drawing/2014/main" id="{0F8BF6AD-6CDE-7187-C73C-DF00F78528B3}"/>
                </a:ext>
              </a:extLst>
            </p:cNvPr>
            <p:cNvSpPr/>
            <p:nvPr userDrawn="1"/>
          </p:nvSpPr>
          <p:spPr>
            <a:xfrm>
              <a:off x="1046163" y="667988"/>
              <a:ext cx="4571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D7C5833-01A4-7930-0007-C38E24C30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8531" y="5461864"/>
            <a:ext cx="2460557" cy="5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805345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7" orient="horz" pos="550" userDrawn="1">
          <p15:clr>
            <a:srgbClr val="A4A3A4"/>
          </p15:clr>
        </p15:guide>
        <p15:guide id="18" orient="horz" pos="3770" userDrawn="1">
          <p15:clr>
            <a:srgbClr val="A4A3A4"/>
          </p15:clr>
        </p15:guide>
        <p15:guide id="19" orient="horz" pos="4042" userDrawn="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Студенты) 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D9569C36-FEFF-A131-A5F2-1825AF07B96D}"/>
              </a:ext>
            </a:extLst>
          </p:cNvPr>
          <p:cNvGrpSpPr/>
          <p:nvPr userDrawn="1"/>
        </p:nvGrpSpPr>
        <p:grpSpPr>
          <a:xfrm>
            <a:off x="0" y="1376362"/>
            <a:ext cx="12479070" cy="3672171"/>
            <a:chOff x="28575" y="1376362"/>
            <a:chExt cx="12479070" cy="3672171"/>
          </a:xfrm>
          <a:solidFill>
            <a:srgbClr val="4B66CA"/>
          </a:solidFill>
        </p:grpSpPr>
        <p:sp>
          <p:nvSpPr>
            <p:cNvPr id="25" name="Прямоугольник 2">
              <a:extLst>
                <a:ext uri="{FF2B5EF4-FFF2-40B4-BE49-F238E27FC236}">
                  <a16:creationId xmlns="" xmlns:a16="http://schemas.microsoft.com/office/drawing/2014/main" id="{9D257D26-21C6-F487-3230-AC2E6D8E56E9}"/>
                </a:ext>
              </a:extLst>
            </p:cNvPr>
            <p:cNvSpPr/>
            <p:nvPr userDrawn="1"/>
          </p:nvSpPr>
          <p:spPr>
            <a:xfrm>
              <a:off x="28575" y="1376363"/>
              <a:ext cx="10149541" cy="367217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9541" h="3672170">
                  <a:moveTo>
                    <a:pt x="0" y="0"/>
                  </a:moveTo>
                  <a:lnTo>
                    <a:pt x="10149541" y="3175"/>
                  </a:lnTo>
                  <a:lnTo>
                    <a:pt x="7395135" y="3667501"/>
                  </a:lnTo>
                  <a:lnTo>
                    <a:pt x="0" y="367217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6" name="Прямоугольник 2">
              <a:extLst>
                <a:ext uri="{FF2B5EF4-FFF2-40B4-BE49-F238E27FC236}">
                  <a16:creationId xmlns="" xmlns:a16="http://schemas.microsoft.com/office/drawing/2014/main" id="{FD22B20D-F0B5-29A0-92DB-58696EE5A65F}"/>
                </a:ext>
              </a:extLst>
            </p:cNvPr>
            <p:cNvSpPr/>
            <p:nvPr userDrawn="1"/>
          </p:nvSpPr>
          <p:spPr>
            <a:xfrm>
              <a:off x="9588944" y="1377427"/>
              <a:ext cx="1299451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7" name="Прямоугольник 2">
              <a:extLst>
                <a:ext uri="{FF2B5EF4-FFF2-40B4-BE49-F238E27FC236}">
                  <a16:creationId xmlns="" xmlns:a16="http://schemas.microsoft.com/office/drawing/2014/main" id="{44C1E0F4-A4C9-5345-7544-C7FA0E3E7A14}"/>
                </a:ext>
              </a:extLst>
            </p:cNvPr>
            <p:cNvSpPr/>
            <p:nvPr userDrawn="1"/>
          </p:nvSpPr>
          <p:spPr>
            <a:xfrm>
              <a:off x="10287445" y="1377427"/>
              <a:ext cx="1232776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8" name="Прямоугольник 2">
              <a:extLst>
                <a:ext uri="{FF2B5EF4-FFF2-40B4-BE49-F238E27FC236}">
                  <a16:creationId xmlns="" xmlns:a16="http://schemas.microsoft.com/office/drawing/2014/main" id="{56641D1E-7BDE-C789-03DE-B8F91B092963}"/>
                </a:ext>
              </a:extLst>
            </p:cNvPr>
            <p:cNvSpPr/>
            <p:nvPr userDrawn="1"/>
          </p:nvSpPr>
          <p:spPr>
            <a:xfrm>
              <a:off x="10906570" y="1377427"/>
              <a:ext cx="1175626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8090" h="3659521">
                  <a:moveTo>
                    <a:pt x="2747535" y="6299"/>
                  </a:moveTo>
                  <a:lnTo>
                    <a:pt x="3508090" y="0"/>
                  </a:lnTo>
                  <a:lnTo>
                    <a:pt x="782106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9" name="Прямоугольник 2">
              <a:extLst>
                <a:ext uri="{FF2B5EF4-FFF2-40B4-BE49-F238E27FC236}">
                  <a16:creationId xmlns="" xmlns:a16="http://schemas.microsoft.com/office/drawing/2014/main" id="{3271C203-A6DD-B001-2B39-0672A0C0D4E5}"/>
                </a:ext>
              </a:extLst>
            </p:cNvPr>
            <p:cNvSpPr/>
            <p:nvPr userDrawn="1"/>
          </p:nvSpPr>
          <p:spPr>
            <a:xfrm>
              <a:off x="11500294" y="1376362"/>
              <a:ext cx="1007351" cy="122587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30" name="Заголовок 1">
            <a:extLst>
              <a:ext uri="{FF2B5EF4-FFF2-40B4-BE49-F238E27FC236}">
                <a16:creationId xmlns="" xmlns:a16="http://schemas.microsoft.com/office/drawing/2014/main" id="{A318726A-8E74-B200-1476-C13B597125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4713" y="1818288"/>
            <a:ext cx="7813675" cy="2785241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RussianRail G Pro" panose="02000503040000020004" pitchFamily="2" charset="0"/>
              </a:defRPr>
            </a:lvl1pPr>
          </a:lstStyle>
          <a:p>
            <a:r>
              <a:rPr lang="ru-RU" dirty="0"/>
              <a:t>/ ЗАГОЛОВОК ЗАГЛАВНЫМИ</a:t>
            </a:r>
            <a:br>
              <a:rPr lang="ru-RU" dirty="0"/>
            </a:br>
            <a:r>
              <a:rPr lang="ru-RU" dirty="0"/>
              <a:t>БУКВАМИ МАКСИМУМ</a:t>
            </a:r>
            <a:br>
              <a:rPr lang="ru-RU" dirty="0"/>
            </a:br>
            <a:r>
              <a:rPr lang="ru-RU" dirty="0"/>
              <a:t>4 СТРОКИ</a:t>
            </a:r>
          </a:p>
        </p:txBody>
      </p:sp>
      <p:sp>
        <p:nvSpPr>
          <p:cNvPr id="31" name="Подзаголовок 2">
            <a:extLst>
              <a:ext uri="{FF2B5EF4-FFF2-40B4-BE49-F238E27FC236}">
                <a16:creationId xmlns="" xmlns:a16="http://schemas.microsoft.com/office/drawing/2014/main" id="{826FC6F6-2BD3-9733-0A66-E7DF60D2BE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5277997"/>
            <a:ext cx="7813675" cy="706878"/>
          </a:xfrm>
        </p:spPr>
        <p:txBody>
          <a:bodyPr/>
          <a:lstStyle>
            <a:lvl1pPr marL="0" indent="0" algn="l">
              <a:buNone/>
              <a:defRPr sz="2400" b="0" i="0">
                <a:latin typeface="FSRAILWAY Book" panose="020B050304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="" xmlns:a16="http://schemas.microsoft.com/office/drawing/2014/main" id="{68A18165-BE72-4FD5-2A71-FB67735FE4B6}"/>
              </a:ext>
            </a:extLst>
          </p:cNvPr>
          <p:cNvGrpSpPr/>
          <p:nvPr userDrawn="1"/>
        </p:nvGrpSpPr>
        <p:grpSpPr>
          <a:xfrm>
            <a:off x="874713" y="551990"/>
            <a:ext cx="45719" cy="272382"/>
            <a:chOff x="1046163" y="441325"/>
            <a:chExt cx="45719" cy="272382"/>
          </a:xfrm>
          <a:solidFill>
            <a:schemeClr val="tx1"/>
          </a:solidFill>
        </p:grpSpPr>
        <p:sp>
          <p:nvSpPr>
            <p:cNvPr id="34" name="Прямоугольник 33">
              <a:extLst>
                <a:ext uri="{FF2B5EF4-FFF2-40B4-BE49-F238E27FC236}">
                  <a16:creationId xmlns="" xmlns:a16="http://schemas.microsoft.com/office/drawing/2014/main" id="{375E487D-94AB-3DD8-7C09-8CF638685866}"/>
                </a:ext>
              </a:extLst>
            </p:cNvPr>
            <p:cNvSpPr/>
            <p:nvPr userDrawn="1"/>
          </p:nvSpPr>
          <p:spPr>
            <a:xfrm>
              <a:off x="1046163" y="441325"/>
              <a:ext cx="4571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="" xmlns:a16="http://schemas.microsoft.com/office/drawing/2014/main" id="{022D7316-D76A-A49F-E25C-1EB74CE33676}"/>
                </a:ext>
              </a:extLst>
            </p:cNvPr>
            <p:cNvSpPr/>
            <p:nvPr userDrawn="1"/>
          </p:nvSpPr>
          <p:spPr>
            <a:xfrm>
              <a:off x="1046163" y="554657"/>
              <a:ext cx="4571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="" xmlns:a16="http://schemas.microsoft.com/office/drawing/2014/main" id="{0F8BF6AD-6CDE-7187-C73C-DF00F78528B3}"/>
                </a:ext>
              </a:extLst>
            </p:cNvPr>
            <p:cNvSpPr/>
            <p:nvPr userDrawn="1"/>
          </p:nvSpPr>
          <p:spPr>
            <a:xfrm>
              <a:off x="1046163" y="667988"/>
              <a:ext cx="4571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EED1648-36C9-5A8D-4642-5CD31F8462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8531" y="5461864"/>
            <a:ext cx="2460557" cy="5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741491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7" orient="horz" pos="550" userDrawn="1">
          <p15:clr>
            <a:srgbClr val="A4A3A4"/>
          </p15:clr>
        </p15:guide>
        <p15:guide id="18" orient="horz" pos="3770" userDrawn="1">
          <p15:clr>
            <a:srgbClr val="A4A3A4"/>
          </p15:clr>
        </p15:guide>
        <p15:guide id="19" orient="horz" pos="4042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(Общий) Титул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652A3713-1DE2-F5A8-0F79-EFDCF3DC72A8}"/>
              </a:ext>
            </a:extLst>
          </p:cNvPr>
          <p:cNvGrpSpPr/>
          <p:nvPr userDrawn="1"/>
        </p:nvGrpSpPr>
        <p:grpSpPr>
          <a:xfrm>
            <a:off x="0" y="1376362"/>
            <a:ext cx="12479070" cy="3672171"/>
            <a:chOff x="28575" y="1376362"/>
            <a:chExt cx="12479070" cy="3672171"/>
          </a:xfrm>
          <a:solidFill>
            <a:schemeClr val="bg1">
              <a:lumMod val="85000"/>
            </a:schemeClr>
          </a:solidFill>
        </p:grpSpPr>
        <p:sp>
          <p:nvSpPr>
            <p:cNvPr id="11" name="Прямоугольник 2">
              <a:extLst>
                <a:ext uri="{FF2B5EF4-FFF2-40B4-BE49-F238E27FC236}">
                  <a16:creationId xmlns="" xmlns:a16="http://schemas.microsoft.com/office/drawing/2014/main" id="{C8F80AAA-8A74-5FAF-C2B1-6723DDA245FD}"/>
                </a:ext>
              </a:extLst>
            </p:cNvPr>
            <p:cNvSpPr/>
            <p:nvPr userDrawn="1"/>
          </p:nvSpPr>
          <p:spPr>
            <a:xfrm>
              <a:off x="28575" y="1376363"/>
              <a:ext cx="10149541" cy="367217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9541" h="3672170">
                  <a:moveTo>
                    <a:pt x="0" y="0"/>
                  </a:moveTo>
                  <a:lnTo>
                    <a:pt x="10149541" y="3175"/>
                  </a:lnTo>
                  <a:lnTo>
                    <a:pt x="7395135" y="3667501"/>
                  </a:lnTo>
                  <a:lnTo>
                    <a:pt x="0" y="367217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2" name="Прямоугольник 2">
              <a:extLst>
                <a:ext uri="{FF2B5EF4-FFF2-40B4-BE49-F238E27FC236}">
                  <a16:creationId xmlns="" xmlns:a16="http://schemas.microsoft.com/office/drawing/2014/main" id="{F2C24A5E-96AF-AD22-B446-B08F2D5FD9AB}"/>
                </a:ext>
              </a:extLst>
            </p:cNvPr>
            <p:cNvSpPr/>
            <p:nvPr userDrawn="1"/>
          </p:nvSpPr>
          <p:spPr>
            <a:xfrm>
              <a:off x="9588944" y="1377427"/>
              <a:ext cx="1299451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3" name="Прямоугольник 2">
              <a:extLst>
                <a:ext uri="{FF2B5EF4-FFF2-40B4-BE49-F238E27FC236}">
                  <a16:creationId xmlns="" xmlns:a16="http://schemas.microsoft.com/office/drawing/2014/main" id="{E5BB677D-8680-DDC8-96D4-94CF8DC9FAC1}"/>
                </a:ext>
              </a:extLst>
            </p:cNvPr>
            <p:cNvSpPr/>
            <p:nvPr userDrawn="1"/>
          </p:nvSpPr>
          <p:spPr>
            <a:xfrm>
              <a:off x="10287445" y="1377427"/>
              <a:ext cx="1232776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4" name="Прямоугольник 2">
              <a:extLst>
                <a:ext uri="{FF2B5EF4-FFF2-40B4-BE49-F238E27FC236}">
                  <a16:creationId xmlns="" xmlns:a16="http://schemas.microsoft.com/office/drawing/2014/main" id="{944E8809-ABAF-574E-41B8-29348CF8A110}"/>
                </a:ext>
              </a:extLst>
            </p:cNvPr>
            <p:cNvSpPr/>
            <p:nvPr userDrawn="1"/>
          </p:nvSpPr>
          <p:spPr>
            <a:xfrm>
              <a:off x="10906570" y="1377427"/>
              <a:ext cx="1175626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8090" h="3659521">
                  <a:moveTo>
                    <a:pt x="2747535" y="6299"/>
                  </a:moveTo>
                  <a:lnTo>
                    <a:pt x="3508090" y="0"/>
                  </a:lnTo>
                  <a:lnTo>
                    <a:pt x="782106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5" name="Прямоугольник 2">
              <a:extLst>
                <a:ext uri="{FF2B5EF4-FFF2-40B4-BE49-F238E27FC236}">
                  <a16:creationId xmlns="" xmlns:a16="http://schemas.microsoft.com/office/drawing/2014/main" id="{A77A7A27-FC04-AB82-5B7B-877BE650A89E}"/>
                </a:ext>
              </a:extLst>
            </p:cNvPr>
            <p:cNvSpPr/>
            <p:nvPr userDrawn="1"/>
          </p:nvSpPr>
          <p:spPr>
            <a:xfrm>
              <a:off x="11500294" y="1376362"/>
              <a:ext cx="1007351" cy="122587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0A1C9D-1393-2829-F295-F35E4F037A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4713" y="1818288"/>
            <a:ext cx="7813675" cy="2785241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  <a:latin typeface="RussianRail G Pro" panose="02000503040000020004" pitchFamily="2" charset="0"/>
              </a:defRPr>
            </a:lvl1pPr>
          </a:lstStyle>
          <a:p>
            <a:r>
              <a:rPr lang="ru-RU" dirty="0"/>
              <a:t>/ ЗАГОЛОВОК ЗАГЛАВНЫМИ</a:t>
            </a:r>
            <a:br>
              <a:rPr lang="ru-RU" dirty="0"/>
            </a:br>
            <a:r>
              <a:rPr lang="ru-RU" dirty="0"/>
              <a:t>БУКВАМИ МАКСИМУМ</a:t>
            </a:r>
            <a:br>
              <a:rPr lang="ru-RU" dirty="0"/>
            </a:br>
            <a:r>
              <a:rPr lang="ru-RU" dirty="0"/>
              <a:t>4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63BDE24-C031-D378-717E-89E36F6EDC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5277997"/>
            <a:ext cx="7813675" cy="706878"/>
          </a:xfrm>
        </p:spPr>
        <p:txBody>
          <a:bodyPr/>
          <a:lstStyle>
            <a:lvl1pPr marL="0" indent="0" algn="l">
              <a:buNone/>
              <a:defRPr sz="2400" b="0" i="0">
                <a:latin typeface="FSRAILWAY Book" panose="020B050304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04593924-474A-9CFF-F598-7D5FD09A7A31}"/>
              </a:ext>
            </a:extLst>
          </p:cNvPr>
          <p:cNvGrpSpPr/>
          <p:nvPr userDrawn="1"/>
        </p:nvGrpSpPr>
        <p:grpSpPr>
          <a:xfrm>
            <a:off x="874713" y="551990"/>
            <a:ext cx="45719" cy="272382"/>
            <a:chOff x="1046163" y="441325"/>
            <a:chExt cx="45719" cy="272382"/>
          </a:xfrm>
          <a:solidFill>
            <a:schemeClr val="tx1"/>
          </a:solidFill>
        </p:grpSpPr>
        <p:sp>
          <p:nvSpPr>
            <p:cNvPr id="5" name="Прямоугольник 4">
              <a:extLst>
                <a:ext uri="{FF2B5EF4-FFF2-40B4-BE49-F238E27FC236}">
                  <a16:creationId xmlns="" xmlns:a16="http://schemas.microsoft.com/office/drawing/2014/main" id="{2018AA13-0D0A-A35E-1B83-75236E8B0913}"/>
                </a:ext>
              </a:extLst>
            </p:cNvPr>
            <p:cNvSpPr/>
            <p:nvPr userDrawn="1"/>
          </p:nvSpPr>
          <p:spPr>
            <a:xfrm>
              <a:off x="1046163" y="441325"/>
              <a:ext cx="4571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A84C5542-7707-E0A0-C9E7-AC2E02A90DED}"/>
                </a:ext>
              </a:extLst>
            </p:cNvPr>
            <p:cNvSpPr/>
            <p:nvPr userDrawn="1"/>
          </p:nvSpPr>
          <p:spPr>
            <a:xfrm>
              <a:off x="1046163" y="554657"/>
              <a:ext cx="4571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74A90653-EAE3-8C92-17F9-C4AFF9F86599}"/>
                </a:ext>
              </a:extLst>
            </p:cNvPr>
            <p:cNvSpPr/>
            <p:nvPr userDrawn="1"/>
          </p:nvSpPr>
          <p:spPr>
            <a:xfrm>
              <a:off x="1046163" y="667988"/>
              <a:ext cx="4571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01E972F-CF9F-8546-DCB2-EAB67D0FE5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8531" y="5461864"/>
            <a:ext cx="2460557" cy="5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998900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orient="horz" pos="278">
          <p15:clr>
            <a:srgbClr val="A4A3A4"/>
          </p15:clr>
        </p15:guide>
        <p15:guide id="2" pos="279">
          <p15:clr>
            <a:srgbClr val="A4A3A4"/>
          </p15:clr>
        </p15:guide>
        <p15:guide id="3" pos="551">
          <p15:clr>
            <a:srgbClr val="A4A3A4"/>
          </p15:clr>
        </p15:guide>
        <p15:guide id="4" pos="1096">
          <p15:clr>
            <a:srgbClr val="A4A3A4"/>
          </p15:clr>
        </p15:guide>
        <p15:guide id="5" pos="1640">
          <p15:clr>
            <a:srgbClr val="A4A3A4"/>
          </p15:clr>
        </p15:guide>
        <p15:guide id="6" pos="2184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>
          <p15:clr>
            <a:srgbClr val="A4A3A4"/>
          </p15:clr>
        </p15:guide>
        <p15:guide id="9" pos="3840">
          <p15:clr>
            <a:srgbClr val="A4A3A4"/>
          </p15:clr>
        </p15:guide>
        <p15:guide id="10" pos="4384">
          <p15:clr>
            <a:srgbClr val="A4A3A4"/>
          </p15:clr>
        </p15:guide>
        <p15:guide id="11" pos="4929">
          <p15:clr>
            <a:srgbClr val="A4A3A4"/>
          </p15:clr>
        </p15:guide>
        <p15:guide id="12" pos="5473">
          <p15:clr>
            <a:srgbClr val="A4A3A4"/>
          </p15:clr>
        </p15:guide>
        <p15:guide id="13" pos="6040">
          <p15:clr>
            <a:srgbClr val="A4A3A4"/>
          </p15:clr>
        </p15:guide>
        <p15:guide id="14" pos="6584">
          <p15:clr>
            <a:srgbClr val="A4A3A4"/>
          </p15:clr>
        </p15:guide>
        <p15:guide id="15" pos="7129">
          <p15:clr>
            <a:srgbClr val="A4A3A4"/>
          </p15:clr>
        </p15:guide>
        <p15:guide id="16" pos="7401">
          <p15:clr>
            <a:srgbClr val="A4A3A4"/>
          </p15:clr>
        </p15:guide>
        <p15:guide id="17" orient="horz" pos="550">
          <p15:clr>
            <a:srgbClr val="A4A3A4"/>
          </p15:clr>
        </p15:guide>
        <p15:guide id="18" orient="horz" pos="3770">
          <p15:clr>
            <a:srgbClr val="A4A3A4"/>
          </p15:clr>
        </p15:guide>
        <p15:guide id="19" orient="horz" pos="4042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9478241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ы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27C95A8-98BA-A0AA-0D0A-556CD40EF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836" y="2413001"/>
            <a:ext cx="10548451" cy="3571874"/>
          </a:xfrm>
        </p:spPr>
        <p:txBody>
          <a:bodyPr>
            <a:normAutofit/>
          </a:bodyPr>
          <a:lstStyle>
            <a:lvl1pPr marL="0" indent="0">
              <a:buNone/>
              <a:defRPr sz="1400" b="0" i="0" spc="0" baseline="0">
                <a:solidFill>
                  <a:srgbClr val="3C3C3B"/>
                </a:solidFill>
                <a:latin typeface="FSRAILWAY Book" panose="020B0503040504020204" pitchFamily="34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4A905702-EA6D-C4D1-FA25-88ADE31D55FE}"/>
              </a:ext>
            </a:extLst>
          </p:cNvPr>
          <p:cNvGrpSpPr/>
          <p:nvPr userDrawn="1"/>
        </p:nvGrpSpPr>
        <p:grpSpPr>
          <a:xfrm>
            <a:off x="9249621" y="4480109"/>
            <a:ext cx="2503213" cy="1936566"/>
            <a:chOff x="704576" y="4524928"/>
            <a:chExt cx="2503213" cy="1936566"/>
          </a:xfrm>
          <a:solidFill>
            <a:schemeClr val="bg1">
              <a:lumMod val="85000"/>
            </a:schemeClr>
          </a:solidFill>
        </p:grpSpPr>
        <p:sp>
          <p:nvSpPr>
            <p:cNvPr id="16" name="Прямоугольник 2">
              <a:extLst>
                <a:ext uri="{FF2B5EF4-FFF2-40B4-BE49-F238E27FC236}">
                  <a16:creationId xmlns="" xmlns:a16="http://schemas.microsoft.com/office/drawing/2014/main" id="{09B901F4-1E4C-DAE6-8553-15F83E4E5D34}"/>
                </a:ext>
              </a:extLst>
            </p:cNvPr>
            <p:cNvSpPr/>
            <p:nvPr/>
          </p:nvSpPr>
          <p:spPr>
            <a:xfrm>
              <a:off x="704576" y="4902384"/>
              <a:ext cx="1196363" cy="112908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2">
              <a:extLst>
                <a:ext uri="{FF2B5EF4-FFF2-40B4-BE49-F238E27FC236}">
                  <a16:creationId xmlns="" xmlns:a16="http://schemas.microsoft.com/office/drawing/2014/main" id="{C45BAEC4-C2CB-6084-EDB2-DC9FA7BA95FA}"/>
                </a:ext>
              </a:extLst>
            </p:cNvPr>
            <p:cNvSpPr/>
            <p:nvPr/>
          </p:nvSpPr>
          <p:spPr>
            <a:xfrm>
              <a:off x="836438" y="4524928"/>
              <a:ext cx="761193" cy="75724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2">
              <a:extLst>
                <a:ext uri="{FF2B5EF4-FFF2-40B4-BE49-F238E27FC236}">
                  <a16:creationId xmlns="" xmlns:a16="http://schemas.microsoft.com/office/drawing/2014/main" id="{5129BE5B-040E-F018-D674-4AC61354A81E}"/>
                </a:ext>
              </a:extLst>
            </p:cNvPr>
            <p:cNvSpPr/>
            <p:nvPr/>
          </p:nvSpPr>
          <p:spPr>
            <a:xfrm>
              <a:off x="1129149" y="5900630"/>
              <a:ext cx="704655" cy="56086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747535 w 2747536"/>
                <a:gd name="connsiteY0" fmla="*/ 0 h 3653222"/>
                <a:gd name="connsiteX1" fmla="*/ 1571399 w 2747536"/>
                <a:gd name="connsiteY1" fmla="*/ 2477526 h 3653222"/>
                <a:gd name="connsiteX2" fmla="*/ 782106 w 2747536"/>
                <a:gd name="connsiteY2" fmla="*/ 3648552 h 3653222"/>
                <a:gd name="connsiteX3" fmla="*/ 0 w 2747536"/>
                <a:gd name="connsiteY3" fmla="*/ 3653222 h 3653222"/>
                <a:gd name="connsiteX4" fmla="*/ 2747535 w 2747536"/>
                <a:gd name="connsiteY4" fmla="*/ 0 h 3653222"/>
                <a:gd name="connsiteX0" fmla="*/ 1245081 w 1571399"/>
                <a:gd name="connsiteY0" fmla="*/ 0 h 1178081"/>
                <a:gd name="connsiteX1" fmla="*/ 1571399 w 1571399"/>
                <a:gd name="connsiteY1" fmla="*/ 2385 h 1178081"/>
                <a:gd name="connsiteX2" fmla="*/ 782106 w 1571399"/>
                <a:gd name="connsiteY2" fmla="*/ 1173411 h 1178081"/>
                <a:gd name="connsiteX3" fmla="*/ 0 w 1571399"/>
                <a:gd name="connsiteY3" fmla="*/ 1178081 h 1178081"/>
                <a:gd name="connsiteX4" fmla="*/ 1245081 w 1571399"/>
                <a:gd name="connsiteY4" fmla="*/ 0 h 1178081"/>
                <a:gd name="connsiteX0" fmla="*/ 1149549 w 1571399"/>
                <a:gd name="connsiteY0" fmla="*/ 0 h 1516785"/>
                <a:gd name="connsiteX1" fmla="*/ 1571399 w 1571399"/>
                <a:gd name="connsiteY1" fmla="*/ 341089 h 1516785"/>
                <a:gd name="connsiteX2" fmla="*/ 782106 w 1571399"/>
                <a:gd name="connsiteY2" fmla="*/ 1512115 h 1516785"/>
                <a:gd name="connsiteX3" fmla="*/ 0 w 1571399"/>
                <a:gd name="connsiteY3" fmla="*/ 1516785 h 1516785"/>
                <a:gd name="connsiteX4" fmla="*/ 1149549 w 1571399"/>
                <a:gd name="connsiteY4" fmla="*/ 0 h 1516785"/>
                <a:gd name="connsiteX0" fmla="*/ 1149549 w 1901418"/>
                <a:gd name="connsiteY0" fmla="*/ 6299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149549 w 1901418"/>
                <a:gd name="connsiteY4" fmla="*/ 6299 h 1523084"/>
                <a:gd name="connsiteX0" fmla="*/ 1158234 w 1901418"/>
                <a:gd name="connsiteY0" fmla="*/ 0 h 1690479"/>
                <a:gd name="connsiteX1" fmla="*/ 1901418 w 1901418"/>
                <a:gd name="connsiteY1" fmla="*/ 167395 h 1690479"/>
                <a:gd name="connsiteX2" fmla="*/ 782106 w 1901418"/>
                <a:gd name="connsiteY2" fmla="*/ 1685809 h 1690479"/>
                <a:gd name="connsiteX3" fmla="*/ 0 w 1901418"/>
                <a:gd name="connsiteY3" fmla="*/ 1690479 h 1690479"/>
                <a:gd name="connsiteX4" fmla="*/ 1158234 w 1901418"/>
                <a:gd name="connsiteY4" fmla="*/ 0 h 1690479"/>
                <a:gd name="connsiteX0" fmla="*/ 1210342 w 1901418"/>
                <a:gd name="connsiteY0" fmla="*/ 214732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210342 w 1901418"/>
                <a:gd name="connsiteY4" fmla="*/ 214732 h 1523084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10103"/>
                <a:gd name="connsiteY0" fmla="*/ 0 h 1542839"/>
                <a:gd name="connsiteX1" fmla="*/ 1910103 w 1910103"/>
                <a:gd name="connsiteY1" fmla="*/ 2385 h 1542839"/>
                <a:gd name="connsiteX2" fmla="*/ 782106 w 1910103"/>
                <a:gd name="connsiteY2" fmla="*/ 1538169 h 1542839"/>
                <a:gd name="connsiteX3" fmla="*/ 0 w 1910103"/>
                <a:gd name="connsiteY3" fmla="*/ 1542839 h 1542839"/>
                <a:gd name="connsiteX4" fmla="*/ 1149549 w 1910103"/>
                <a:gd name="connsiteY4" fmla="*/ 0 h 1542839"/>
                <a:gd name="connsiteX0" fmla="*/ 1149549 w 1927472"/>
                <a:gd name="connsiteY0" fmla="*/ 0 h 1542839"/>
                <a:gd name="connsiteX1" fmla="*/ 1927472 w 1927472"/>
                <a:gd name="connsiteY1" fmla="*/ 11070 h 1542839"/>
                <a:gd name="connsiteX2" fmla="*/ 782106 w 1927472"/>
                <a:gd name="connsiteY2" fmla="*/ 1538169 h 1542839"/>
                <a:gd name="connsiteX3" fmla="*/ 0 w 1927472"/>
                <a:gd name="connsiteY3" fmla="*/ 1542839 h 1542839"/>
                <a:gd name="connsiteX4" fmla="*/ 1149549 w 1927472"/>
                <a:gd name="connsiteY4" fmla="*/ 0 h 1542839"/>
                <a:gd name="connsiteX0" fmla="*/ 1219027 w 1927472"/>
                <a:gd name="connsiteY0" fmla="*/ 197363 h 1531769"/>
                <a:gd name="connsiteX1" fmla="*/ 1927472 w 1927472"/>
                <a:gd name="connsiteY1" fmla="*/ 0 h 1531769"/>
                <a:gd name="connsiteX2" fmla="*/ 782106 w 1927472"/>
                <a:gd name="connsiteY2" fmla="*/ 1527099 h 1531769"/>
                <a:gd name="connsiteX3" fmla="*/ 0 w 1927472"/>
                <a:gd name="connsiteY3" fmla="*/ 1531769 h 1531769"/>
                <a:gd name="connsiteX4" fmla="*/ 1219027 w 1927472"/>
                <a:gd name="connsiteY4" fmla="*/ 197363 h 1531769"/>
                <a:gd name="connsiteX0" fmla="*/ 1149549 w 1927472"/>
                <a:gd name="connsiteY0" fmla="*/ 0 h 1534154"/>
                <a:gd name="connsiteX1" fmla="*/ 1927472 w 1927472"/>
                <a:gd name="connsiteY1" fmla="*/ 2385 h 1534154"/>
                <a:gd name="connsiteX2" fmla="*/ 782106 w 1927472"/>
                <a:gd name="connsiteY2" fmla="*/ 1529484 h 1534154"/>
                <a:gd name="connsiteX3" fmla="*/ 0 w 1927472"/>
                <a:gd name="connsiteY3" fmla="*/ 1534154 h 1534154"/>
                <a:gd name="connsiteX4" fmla="*/ 1149549 w 1927472"/>
                <a:gd name="connsiteY4" fmla="*/ 0 h 153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472" h="1534154">
                  <a:moveTo>
                    <a:pt x="1149549" y="0"/>
                  </a:moveTo>
                  <a:lnTo>
                    <a:pt x="1927472" y="2385"/>
                  </a:lnTo>
                  <a:lnTo>
                    <a:pt x="782106" y="1529484"/>
                  </a:lnTo>
                  <a:lnTo>
                    <a:pt x="0" y="1534154"/>
                  </a:lnTo>
                  <a:lnTo>
                    <a:pt x="11495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2">
              <a:extLst>
                <a:ext uri="{FF2B5EF4-FFF2-40B4-BE49-F238E27FC236}">
                  <a16:creationId xmlns="" xmlns:a16="http://schemas.microsoft.com/office/drawing/2014/main" id="{27D5FA13-12DC-EB84-0254-9BF4426324C6}"/>
                </a:ext>
              </a:extLst>
            </p:cNvPr>
            <p:cNvSpPr/>
            <p:nvPr/>
          </p:nvSpPr>
          <p:spPr>
            <a:xfrm>
              <a:off x="2589450" y="5282168"/>
              <a:ext cx="618339" cy="7524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Текст 4">
            <a:extLst>
              <a:ext uri="{FF2B5EF4-FFF2-40B4-BE49-F238E27FC236}">
                <a16:creationId xmlns="" xmlns:a16="http://schemas.microsoft.com/office/drawing/2014/main" id="{450EED4A-789C-6887-9DDB-43DB7656F5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837" y="1675515"/>
            <a:ext cx="10548451" cy="53250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 baseline="0">
                <a:latin typeface="RussianRail G Pro" panose="02000503040000020004" pitchFamily="2" charset="0"/>
              </a:defRPr>
            </a:lvl1pPr>
          </a:lstStyle>
          <a:p>
            <a:pPr lvl="0"/>
            <a:r>
              <a:rPr lang="ru-RU" dirty="0"/>
              <a:t>КОРОТКОЕ ДОПОЛНЕНИЕ</a:t>
            </a:r>
            <a:r>
              <a:rPr lang="en-US" dirty="0"/>
              <a:t> </a:t>
            </a:r>
            <a:r>
              <a:rPr lang="ru-RU" dirty="0"/>
              <a:t>К ЗАГОЛОВКУ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9A1A5A5D-4188-B060-B182-734973774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E11689F-3976-4AF3-5808-E05F9E42D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679731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FC0258-FAA2-CFD4-2B9C-37E86F2B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04FCB0C-E3F1-FC05-27F2-EE1EAE4DC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7076948-1A24-1C59-45D3-8A0AC28E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64BE734-0612-009A-8CFA-8ED94B0BE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1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2E9BD17-1D64-4536-069B-E44E1632F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AA894-2D46-F64A-8351-414ADCB564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350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61" r:id="rId3"/>
    <p:sldLayoutId id="2147483664" r:id="rId4"/>
    <p:sldLayoutId id="2147483665" r:id="rId5"/>
    <p:sldLayoutId id="2147483666" r:id="rId6"/>
    <p:sldLayoutId id="2147483660" r:id="rId7"/>
    <p:sldLayoutId id="2147483688" r:id="rId8"/>
    <p:sldLayoutId id="2147483650" r:id="rId9"/>
    <p:sldLayoutId id="2147483684" r:id="rId10"/>
    <p:sldLayoutId id="2147483683" r:id="rId11"/>
    <p:sldLayoutId id="2147483687" r:id="rId12"/>
    <p:sldLayoutId id="2147483667" r:id="rId13"/>
    <p:sldLayoutId id="2147483668" r:id="rId14"/>
    <p:sldLayoutId id="2147483696" r:id="rId15"/>
    <p:sldLayoutId id="2147483682" r:id="rId16"/>
    <p:sldLayoutId id="2147483693" r:id="rId17"/>
    <p:sldLayoutId id="2147483690" r:id="rId18"/>
    <p:sldLayoutId id="2147483691" r:id="rId19"/>
    <p:sldLayoutId id="2147483695" r:id="rId20"/>
    <p:sldLayoutId id="2147483694" r:id="rId21"/>
    <p:sldLayoutId id="2147483692" r:id="rId22"/>
    <p:sldLayoutId id="2147483675" r:id="rId23"/>
    <p:sldLayoutId id="2147483672" r:id="rId24"/>
    <p:sldLayoutId id="2147483689" r:id="rId25"/>
    <p:sldLayoutId id="2147483697" r:id="rId26"/>
    <p:sldLayoutId id="2147483670" r:id="rId27"/>
    <p:sldLayoutId id="2147483677" r:id="rId28"/>
    <p:sldLayoutId id="2147483679" r:id="rId29"/>
    <p:sldLayoutId id="2147483674" r:id="rId30"/>
    <p:sldLayoutId id="2147483686" r:id="rId31"/>
    <p:sldLayoutId id="2147483681" r:id="rId3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11" Type="http://schemas.openxmlformats.org/officeDocument/2006/relationships/image" Target="../media/image25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4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5E750B5D-70E6-42E1-86E2-37F8952F9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713" y="1818288"/>
            <a:ext cx="8478837" cy="2785241"/>
          </a:xfrm>
        </p:spPr>
        <p:txBody>
          <a:bodyPr>
            <a:normAutofit fontScale="90000"/>
          </a:bodyPr>
          <a:lstStyle/>
          <a:p>
            <a:r>
              <a:rPr lang="ru-RU" sz="5300" dirty="0" smtClean="0"/>
              <a:t>СОВРЕМЕННЫЕ ВИДЫ ИНТЕРВАЛЬНОГО РЕГУЛИРОВАНИЯ ДВИЖЕНИЯ ПОЕЗДОВ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04C01B62-306D-61C8-1407-6BD700A0E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3027" y="5093605"/>
            <a:ext cx="9929004" cy="1372185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ts val="600"/>
              </a:spcBef>
            </a:pPr>
            <a:r>
              <a:rPr lang="ru-RU" altLang="ru-RU" sz="7200" dirty="0">
                <a:ea typeface="Arial" panose="020B0604020202020204" pitchFamily="34" charset="0"/>
              </a:rPr>
              <a:t>Команда проекта</a:t>
            </a:r>
            <a:r>
              <a:rPr lang="ru-RU" altLang="ru-RU" sz="7200" dirty="0" smtClean="0">
                <a:ea typeface="Arial" panose="020B0604020202020204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ru-RU" sz="4500" b="1" dirty="0" smtClean="0"/>
              <a:t>Сметанников </a:t>
            </a:r>
            <a:r>
              <a:rPr lang="ru-RU" sz="4500" b="1" dirty="0"/>
              <a:t>Андрей </a:t>
            </a:r>
            <a:r>
              <a:rPr lang="ru-RU" sz="4500" b="1" dirty="0" smtClean="0"/>
              <a:t>Витальевич </a:t>
            </a:r>
            <a:r>
              <a:rPr lang="ru-RU" sz="4500" dirty="0" smtClean="0"/>
              <a:t>– </a:t>
            </a:r>
            <a:r>
              <a:rPr lang="ru-RU" sz="4500" dirty="0"/>
              <a:t>п</a:t>
            </a:r>
            <a:r>
              <a:rPr lang="ru-RU" sz="4500" dirty="0" smtClean="0"/>
              <a:t>реподаватель  З-СИБ УЦПК</a:t>
            </a:r>
          </a:p>
          <a:p>
            <a:r>
              <a:rPr lang="ru-RU" altLang="ru-RU" dirty="0" smtClean="0">
                <a:ea typeface="Arial" panose="020B0604020202020204" pitchFamily="34" charset="0"/>
              </a:rPr>
              <a:t> </a:t>
            </a:r>
            <a:endParaRPr lang="ru-RU" altLang="ru-RU" dirty="0" smtClean="0">
              <a:ea typeface="Arial" panose="020B0604020202020204" pitchFamily="34" charset="0"/>
            </a:endParaRPr>
          </a:p>
          <a:p>
            <a:endParaRPr lang="ru-RU" altLang="ru-RU" dirty="0">
              <a:ea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3736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67FC8481-79E9-FA62-6480-6229958504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1238" y="5436062"/>
            <a:ext cx="9067714" cy="1066337"/>
          </a:xfrm>
        </p:spPr>
        <p:txBody>
          <a:bodyPr>
            <a:normAutofit/>
          </a:bodyPr>
          <a:lstStyle/>
          <a:p>
            <a:r>
              <a:rPr lang="ru-RU" dirty="0" smtClean="0"/>
              <a:t>Для преподавателей учебных центров профессиональных квалификаций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2D77F8-FA76-1363-0550-8EF46C0F6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ea typeface="Arial" panose="020B0604020202020204" pitchFamily="34" charset="0"/>
              </a:rPr>
              <a:t>Обоснование выбора темы проекта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10015499"/>
              </p:ext>
            </p:extLst>
          </p:nvPr>
        </p:nvGraphicFramePr>
        <p:xfrm>
          <a:off x="768350" y="2413000"/>
          <a:ext cx="10548938" cy="2833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Текст 5">
            <a:extLst>
              <a:ext uri="{FF2B5EF4-FFF2-40B4-BE49-F238E27FC236}">
                <a16:creationId xmlns="" xmlns:a16="http://schemas.microsoft.com/office/drawing/2014/main" id="{67FC8481-79E9-FA62-6480-6229958504D0}"/>
              </a:ext>
            </a:extLst>
          </p:cNvPr>
          <p:cNvSpPr txBox="1">
            <a:spLocks/>
          </p:cNvSpPr>
          <p:nvPr/>
        </p:nvSpPr>
        <p:spPr>
          <a:xfrm>
            <a:off x="791847" y="1822777"/>
            <a:ext cx="10548451" cy="75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 spc="100" baseline="0">
                <a:solidFill>
                  <a:schemeClr val="tx1"/>
                </a:solidFill>
                <a:latin typeface="RussianRail G Pro" panose="020005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Перераспределение транспортных потоков и развитие восточного полигона (БАМ)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61252" y="293298"/>
            <a:ext cx="2769079" cy="87989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1779488" y="6414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49516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67FC8481-79E9-FA62-6480-6229958504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1237" y="2642190"/>
            <a:ext cx="10273236" cy="2904375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defRPr/>
            </a:pPr>
            <a:r>
              <a:rPr lang="ru-RU" altLang="ru-RU" sz="1800" b="1" dirty="0">
                <a:ea typeface="Arial" panose="020B0604020202020204" pitchFamily="34" charset="0"/>
              </a:rPr>
              <a:t>Преимущества выбранного вида занятия для этой </a:t>
            </a:r>
            <a:r>
              <a:rPr lang="ru-RU" altLang="ru-RU" sz="1800" b="1" dirty="0" smtClean="0">
                <a:ea typeface="Arial" panose="020B0604020202020204" pitchFamily="34" charset="0"/>
              </a:rPr>
              <a:t>темы:</a:t>
            </a:r>
            <a:endParaRPr lang="ru-RU" altLang="ru-RU" sz="1800" b="1" dirty="0">
              <a:ea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800" dirty="0" smtClean="0"/>
              <a:t>Эффективная передача большого объёма информации</a:t>
            </a:r>
          </a:p>
          <a:p>
            <a:pPr marL="342900" indent="-342900">
              <a:buAutoNum type="arabicPeriod"/>
            </a:pPr>
            <a:r>
              <a:rPr lang="ru-RU" sz="1800" dirty="0" smtClean="0"/>
              <a:t>Возможность для обучающихся получить систематизированные знания по теме</a:t>
            </a:r>
          </a:p>
          <a:p>
            <a:pPr marL="342900" indent="-342900">
              <a:buAutoNum type="arabicPeriod"/>
            </a:pPr>
            <a:r>
              <a:rPr lang="ru-RU" sz="1800" dirty="0" smtClean="0"/>
              <a:t>Гибкий формат подачи материала</a:t>
            </a:r>
            <a:endParaRPr lang="ru-RU" sz="1800" dirty="0"/>
          </a:p>
          <a:p>
            <a:endParaRPr lang="ru-RU" sz="1800" dirty="0">
              <a:solidFill>
                <a:schemeClr val="accent1"/>
              </a:solidFill>
            </a:endParaRPr>
          </a:p>
          <a:p>
            <a:r>
              <a:rPr lang="ru-RU" altLang="ru-RU" sz="1800" b="1" dirty="0">
                <a:ea typeface="Arial" panose="020B0604020202020204" pitchFamily="34" charset="0"/>
              </a:rPr>
              <a:t>Компенсация недостатков выбранного вида </a:t>
            </a:r>
            <a:r>
              <a:rPr lang="ru-RU" altLang="ru-RU" sz="1800" b="1" dirty="0" smtClean="0">
                <a:ea typeface="Arial" panose="020B0604020202020204" pitchFamily="34" charset="0"/>
              </a:rPr>
              <a:t>занятий: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Внедрение интерактивных методов</a:t>
            </a:r>
            <a:r>
              <a:rPr lang="ru-RU" sz="1800" dirty="0"/>
              <a:t> </a:t>
            </a:r>
            <a:r>
              <a:rPr lang="ru-RU" sz="1800" dirty="0" smtClean="0"/>
              <a:t>таких как опросы, видео, примеры из профессиональной деятельности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Применение </a:t>
            </a:r>
            <a:r>
              <a:rPr lang="ru-RU" sz="1800" dirty="0" err="1" smtClean="0"/>
              <a:t>инфографики</a:t>
            </a:r>
            <a:r>
              <a:rPr lang="ru-RU" sz="1800" dirty="0" smtClean="0"/>
              <a:t> и «</a:t>
            </a:r>
            <a:r>
              <a:rPr lang="en-US" sz="1800" dirty="0" smtClean="0">
                <a:latin typeface="RussianRail G Pro"/>
              </a:rPr>
              <a:t>mind-map</a:t>
            </a:r>
            <a:r>
              <a:rPr lang="ru-RU" sz="1800" dirty="0" smtClean="0"/>
              <a:t>»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2D77F8-FA76-1363-0550-8EF46C0F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17" y="281564"/>
            <a:ext cx="7919551" cy="1325563"/>
          </a:xfrm>
        </p:spPr>
        <p:txBody>
          <a:bodyPr/>
          <a:lstStyle/>
          <a:p>
            <a:r>
              <a:rPr lang="ru-RU" altLang="ru-RU" dirty="0" smtClean="0">
                <a:ea typeface="Arial" panose="020B0604020202020204" pitchFamily="34" charset="0"/>
              </a:rPr>
              <a:t>Занятие по теме проекта</a:t>
            </a:r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="" xmlns:a16="http://schemas.microsoft.com/office/drawing/2014/main" id="{67FC8481-79E9-FA62-6480-6229958504D0}"/>
              </a:ext>
            </a:extLst>
          </p:cNvPr>
          <p:cNvSpPr txBox="1">
            <a:spLocks/>
          </p:cNvSpPr>
          <p:nvPr/>
        </p:nvSpPr>
        <p:spPr>
          <a:xfrm>
            <a:off x="921237" y="1607127"/>
            <a:ext cx="10548451" cy="75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 spc="100" baseline="0">
                <a:solidFill>
                  <a:schemeClr val="tx1"/>
                </a:solidFill>
                <a:latin typeface="RussianRail G Pro" panose="020005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/>
              <a:t>Вид занятия: Лекционное занятие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040484" y="223985"/>
            <a:ext cx="2769079" cy="87989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779488" y="6414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9487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Группа 187">
            <a:extLst>
              <a:ext uri="{FF2B5EF4-FFF2-40B4-BE49-F238E27FC236}">
                <a16:creationId xmlns="" xmlns:a16="http://schemas.microsoft.com/office/drawing/2014/main" id="{16053FFF-80D5-1399-0262-355E640904B5}"/>
              </a:ext>
            </a:extLst>
          </p:cNvPr>
          <p:cNvGrpSpPr/>
          <p:nvPr/>
        </p:nvGrpSpPr>
        <p:grpSpPr>
          <a:xfrm>
            <a:off x="-5102310" y="2442885"/>
            <a:ext cx="17292937" cy="3977241"/>
            <a:chOff x="-5100937" y="2442885"/>
            <a:chExt cx="17292937" cy="3977241"/>
          </a:xfrm>
        </p:grpSpPr>
        <p:sp>
          <p:nvSpPr>
            <p:cNvPr id="186" name="Прямоугольник 3">
              <a:extLst>
                <a:ext uri="{FF2B5EF4-FFF2-40B4-BE49-F238E27FC236}">
                  <a16:creationId xmlns="" xmlns:a16="http://schemas.microsoft.com/office/drawing/2014/main" id="{34F9B81A-8C5A-92C9-A9DA-EC8817610761}"/>
                </a:ext>
              </a:extLst>
            </p:cNvPr>
            <p:cNvSpPr/>
            <p:nvPr/>
          </p:nvSpPr>
          <p:spPr>
            <a:xfrm>
              <a:off x="-5100937" y="2442885"/>
              <a:ext cx="17292937" cy="3977241"/>
            </a:xfrm>
            <a:custGeom>
              <a:avLst/>
              <a:gdLst>
                <a:gd name="connsiteX0" fmla="*/ 0 w 12192000"/>
                <a:gd name="connsiteY0" fmla="*/ 0 h 3975099"/>
                <a:gd name="connsiteX1" fmla="*/ 12192000 w 12192000"/>
                <a:gd name="connsiteY1" fmla="*/ 0 h 3975099"/>
                <a:gd name="connsiteX2" fmla="*/ 12192000 w 12192000"/>
                <a:gd name="connsiteY2" fmla="*/ 3975099 h 3975099"/>
                <a:gd name="connsiteX3" fmla="*/ 0 w 12192000"/>
                <a:gd name="connsiteY3" fmla="*/ 3975099 h 3975099"/>
                <a:gd name="connsiteX4" fmla="*/ 0 w 12192000"/>
                <a:gd name="connsiteY4" fmla="*/ 0 h 3975099"/>
                <a:gd name="connsiteX0" fmla="*/ 0 w 12192000"/>
                <a:gd name="connsiteY0" fmla="*/ 0 h 3975099"/>
                <a:gd name="connsiteX1" fmla="*/ 4504494 w 12192000"/>
                <a:gd name="connsiteY1" fmla="*/ 7054 h 3975099"/>
                <a:gd name="connsiteX2" fmla="*/ 12192000 w 12192000"/>
                <a:gd name="connsiteY2" fmla="*/ 0 h 3975099"/>
                <a:gd name="connsiteX3" fmla="*/ 12192000 w 12192000"/>
                <a:gd name="connsiteY3" fmla="*/ 3975099 h 3975099"/>
                <a:gd name="connsiteX4" fmla="*/ 0 w 12192000"/>
                <a:gd name="connsiteY4" fmla="*/ 3975099 h 3975099"/>
                <a:gd name="connsiteX5" fmla="*/ 0 w 12192000"/>
                <a:gd name="connsiteY5" fmla="*/ 0 h 3975099"/>
                <a:gd name="connsiteX0" fmla="*/ 0 w 12192000"/>
                <a:gd name="connsiteY0" fmla="*/ 2 h 3975101"/>
                <a:gd name="connsiteX1" fmla="*/ 1742883 w 12192000"/>
                <a:gd name="connsiteY1" fmla="*/ 3695341 h 3975101"/>
                <a:gd name="connsiteX2" fmla="*/ 4504494 w 12192000"/>
                <a:gd name="connsiteY2" fmla="*/ 7056 h 3975101"/>
                <a:gd name="connsiteX3" fmla="*/ 12192000 w 12192000"/>
                <a:gd name="connsiteY3" fmla="*/ 2 h 3975101"/>
                <a:gd name="connsiteX4" fmla="*/ 12192000 w 12192000"/>
                <a:gd name="connsiteY4" fmla="*/ 3975101 h 3975101"/>
                <a:gd name="connsiteX5" fmla="*/ 0 w 12192000"/>
                <a:gd name="connsiteY5" fmla="*/ 3975101 h 3975101"/>
                <a:gd name="connsiteX6" fmla="*/ 0 w 12192000"/>
                <a:gd name="connsiteY6" fmla="*/ 2 h 3975101"/>
                <a:gd name="connsiteX0" fmla="*/ 6137 w 12192000"/>
                <a:gd name="connsiteY0" fmla="*/ 3694421 h 3975099"/>
                <a:gd name="connsiteX1" fmla="*/ 1742883 w 12192000"/>
                <a:gd name="connsiteY1" fmla="*/ 3695339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137 w 12192000"/>
                <a:gd name="connsiteY0" fmla="*/ 3694421 h 3975099"/>
                <a:gd name="connsiteX1" fmla="*/ 1736511 w 12192000"/>
                <a:gd name="connsiteY1" fmla="*/ 3606129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137 w 12192000"/>
                <a:gd name="connsiteY0" fmla="*/ 369442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0300 w 12192000"/>
                <a:gd name="connsiteY0" fmla="*/ 3742212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0300 w 12192000"/>
                <a:gd name="connsiteY6" fmla="*/ 3742212 h 3975099"/>
                <a:gd name="connsiteX0" fmla="*/ 2951 w 12192000"/>
                <a:gd name="connsiteY0" fmla="*/ 3691235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1235 h 3975099"/>
                <a:gd name="connsiteX0" fmla="*/ 2951 w 12192000"/>
                <a:gd name="connsiteY0" fmla="*/ 369442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4421 h 3975099"/>
                <a:gd name="connsiteX0" fmla="*/ 44226 w 12192000"/>
                <a:gd name="connsiteY0" fmla="*/ 375157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44226 w 12192000"/>
                <a:gd name="connsiteY6" fmla="*/ 3751571 h 3975099"/>
                <a:gd name="connsiteX0" fmla="*/ 2951 w 12192000"/>
                <a:gd name="connsiteY0" fmla="*/ 3691246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1246 h 3975099"/>
                <a:gd name="connsiteX0" fmla="*/ 12 w 12189061"/>
                <a:gd name="connsiteY0" fmla="*/ 3691246 h 3975099"/>
                <a:gd name="connsiteX1" fmla="*/ 1739944 w 12189061"/>
                <a:gd name="connsiteY1" fmla="*/ 3688966 h 3975099"/>
                <a:gd name="connsiteX2" fmla="*/ 4501555 w 12189061"/>
                <a:gd name="connsiteY2" fmla="*/ 7054 h 3975099"/>
                <a:gd name="connsiteX3" fmla="*/ 12189061 w 12189061"/>
                <a:gd name="connsiteY3" fmla="*/ 0 h 3975099"/>
                <a:gd name="connsiteX4" fmla="*/ 12189061 w 12189061"/>
                <a:gd name="connsiteY4" fmla="*/ 3975099 h 3975099"/>
                <a:gd name="connsiteX5" fmla="*/ 60561 w 12189061"/>
                <a:gd name="connsiteY5" fmla="*/ 3962399 h 3975099"/>
                <a:gd name="connsiteX6" fmla="*/ 12 w 12189061"/>
                <a:gd name="connsiteY6" fmla="*/ 3691246 h 3975099"/>
                <a:gd name="connsiteX0" fmla="*/ 260 w 12189309"/>
                <a:gd name="connsiteY0" fmla="*/ 3691246 h 3975099"/>
                <a:gd name="connsiteX1" fmla="*/ 1740192 w 12189309"/>
                <a:gd name="connsiteY1" fmla="*/ 3688966 h 3975099"/>
                <a:gd name="connsiteX2" fmla="*/ 4501803 w 12189309"/>
                <a:gd name="connsiteY2" fmla="*/ 7054 h 3975099"/>
                <a:gd name="connsiteX3" fmla="*/ 12189309 w 12189309"/>
                <a:gd name="connsiteY3" fmla="*/ 0 h 3975099"/>
                <a:gd name="connsiteX4" fmla="*/ 12189309 w 12189309"/>
                <a:gd name="connsiteY4" fmla="*/ 3975099 h 3975099"/>
                <a:gd name="connsiteX5" fmla="*/ 484 w 12189309"/>
                <a:gd name="connsiteY5" fmla="*/ 3971924 h 3975099"/>
                <a:gd name="connsiteX6" fmla="*/ 260 w 12189309"/>
                <a:gd name="connsiteY6" fmla="*/ 3691246 h 3975099"/>
                <a:gd name="connsiteX0" fmla="*/ 5103404 w 17292453"/>
                <a:gd name="connsiteY0" fmla="*/ 3691246 h 3977241"/>
                <a:gd name="connsiteX1" fmla="*/ 6843336 w 17292453"/>
                <a:gd name="connsiteY1" fmla="*/ 3688966 h 3977241"/>
                <a:gd name="connsiteX2" fmla="*/ 9604947 w 17292453"/>
                <a:gd name="connsiteY2" fmla="*/ 7054 h 3977241"/>
                <a:gd name="connsiteX3" fmla="*/ 17292453 w 17292453"/>
                <a:gd name="connsiteY3" fmla="*/ 0 h 3977241"/>
                <a:gd name="connsiteX4" fmla="*/ 17292453 w 17292453"/>
                <a:gd name="connsiteY4" fmla="*/ 3975099 h 3977241"/>
                <a:gd name="connsiteX5" fmla="*/ 0 w 17292453"/>
                <a:gd name="connsiteY5" fmla="*/ 3977241 h 3977241"/>
                <a:gd name="connsiteX6" fmla="*/ 5103404 w 17292453"/>
                <a:gd name="connsiteY6" fmla="*/ 3691246 h 3977241"/>
                <a:gd name="connsiteX0" fmla="*/ 260 w 17292937"/>
                <a:gd name="connsiteY0" fmla="*/ 3691246 h 3977241"/>
                <a:gd name="connsiteX1" fmla="*/ 6843820 w 17292937"/>
                <a:gd name="connsiteY1" fmla="*/ 3688966 h 3977241"/>
                <a:gd name="connsiteX2" fmla="*/ 9605431 w 17292937"/>
                <a:gd name="connsiteY2" fmla="*/ 7054 h 3977241"/>
                <a:gd name="connsiteX3" fmla="*/ 17292937 w 17292937"/>
                <a:gd name="connsiteY3" fmla="*/ 0 h 3977241"/>
                <a:gd name="connsiteX4" fmla="*/ 17292937 w 17292937"/>
                <a:gd name="connsiteY4" fmla="*/ 3975099 h 3977241"/>
                <a:gd name="connsiteX5" fmla="*/ 484 w 17292937"/>
                <a:gd name="connsiteY5" fmla="*/ 3977241 h 3977241"/>
                <a:gd name="connsiteX6" fmla="*/ 260 w 17292937"/>
                <a:gd name="connsiteY6" fmla="*/ 3691246 h 397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92937" h="3977241">
                  <a:moveTo>
                    <a:pt x="260" y="3691246"/>
                  </a:moveTo>
                  <a:lnTo>
                    <a:pt x="6843820" y="3688966"/>
                  </a:lnTo>
                  <a:lnTo>
                    <a:pt x="9605431" y="7054"/>
                  </a:lnTo>
                  <a:lnTo>
                    <a:pt x="17292937" y="0"/>
                  </a:lnTo>
                  <a:lnTo>
                    <a:pt x="17292937" y="3975099"/>
                  </a:lnTo>
                  <a:lnTo>
                    <a:pt x="484" y="3977241"/>
                  </a:lnTo>
                  <a:cubicBezTo>
                    <a:pt x="1468" y="3882620"/>
                    <a:pt x="-724" y="3785867"/>
                    <a:pt x="260" y="369124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87" name="Прямая соединительная линия 186">
              <a:extLst>
                <a:ext uri="{FF2B5EF4-FFF2-40B4-BE49-F238E27FC236}">
                  <a16:creationId xmlns="" xmlns:a16="http://schemas.microsoft.com/office/drawing/2014/main" id="{7F85433C-A2E8-CE8B-C401-4F067CD9D7CE}"/>
                </a:ext>
              </a:extLst>
            </p:cNvPr>
            <p:cNvCxnSpPr>
              <a:cxnSpLocks/>
            </p:cNvCxnSpPr>
            <p:nvPr/>
          </p:nvCxnSpPr>
          <p:spPr>
            <a:xfrm>
              <a:off x="-5096688" y="6420126"/>
              <a:ext cx="17288688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Текст 44">
            <a:extLst>
              <a:ext uri="{FF2B5EF4-FFF2-40B4-BE49-F238E27FC236}">
                <a16:creationId xmlns="" xmlns:a16="http://schemas.microsoft.com/office/drawing/2014/main" id="{0504BA59-8166-17CA-E128-D43D13170F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5977" y="1182455"/>
            <a:ext cx="7680219" cy="1608706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800"/>
              </a:spcBef>
            </a:pPr>
            <a:r>
              <a:rPr lang="ru-RU" altLang="ru-RU" sz="2000" b="1" dirty="0">
                <a:ea typeface="Arial" panose="020B0604020202020204" pitchFamily="34" charset="0"/>
              </a:rPr>
              <a:t>Планируемые результаты </a:t>
            </a:r>
            <a:r>
              <a:rPr lang="ru-RU" altLang="ru-RU" sz="2000" b="1" dirty="0" smtClean="0">
                <a:ea typeface="Arial" panose="020B0604020202020204" pitchFamily="34" charset="0"/>
              </a:rPr>
              <a:t>обучения:</a:t>
            </a:r>
            <a:endParaRPr lang="ru-RU" altLang="ru-RU" sz="2000" b="1" dirty="0">
              <a:ea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800"/>
              </a:spcBef>
            </a:pPr>
            <a:r>
              <a:rPr lang="ru-RU" altLang="ru-RU" sz="2000" i="1" dirty="0" smtClean="0">
                <a:ea typeface="Arial" panose="020B0604020202020204" pitchFamily="34" charset="0"/>
              </a:rPr>
              <a:t>- </a:t>
            </a:r>
            <a:r>
              <a:rPr lang="ru-RU" altLang="ru-RU" sz="2000" dirty="0" smtClean="0">
                <a:ea typeface="Arial" panose="020B0604020202020204" pitchFamily="34" charset="0"/>
              </a:rPr>
              <a:t>приобретение знаний о разновидностях современных систем интервального регулирования на микропроцессорной и микроэлектронной базе</a:t>
            </a:r>
          </a:p>
          <a:p>
            <a:endParaRPr lang="ru-RU" dirty="0"/>
          </a:p>
        </p:txBody>
      </p:sp>
      <p:sp>
        <p:nvSpPr>
          <p:cNvPr id="44" name="Заголовок 43">
            <a:extLst>
              <a:ext uri="{FF2B5EF4-FFF2-40B4-BE49-F238E27FC236}">
                <a16:creationId xmlns="" xmlns:a16="http://schemas.microsoft.com/office/drawing/2014/main" id="{4221E90D-8F63-0D68-F2BF-AFCFCA640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17" y="365125"/>
            <a:ext cx="9003589" cy="1325563"/>
          </a:xfrm>
        </p:spPr>
        <p:txBody>
          <a:bodyPr/>
          <a:lstStyle/>
          <a:p>
            <a:r>
              <a:rPr lang="ru-RU" altLang="ru-RU" dirty="0">
                <a:ea typeface="Arial" panose="020B0604020202020204" pitchFamily="34" charset="0"/>
              </a:rPr>
              <a:t>Перечень элементов занятия</a:t>
            </a:r>
            <a:endParaRPr lang="ru-RU" dirty="0"/>
          </a:p>
        </p:txBody>
      </p:sp>
      <p:cxnSp>
        <p:nvCxnSpPr>
          <p:cNvPr id="189" name="Прямая соединительная линия 188">
            <a:extLst>
              <a:ext uri="{FF2B5EF4-FFF2-40B4-BE49-F238E27FC236}">
                <a16:creationId xmlns="" xmlns:a16="http://schemas.microsoft.com/office/drawing/2014/main" id="{912DEE18-D07E-7D8F-4EC3-1FB4C2FF8A5B}"/>
              </a:ext>
            </a:extLst>
          </p:cNvPr>
          <p:cNvCxnSpPr>
            <a:cxnSpLocks/>
          </p:cNvCxnSpPr>
          <p:nvPr/>
        </p:nvCxnSpPr>
        <p:spPr>
          <a:xfrm>
            <a:off x="-11430" y="0"/>
            <a:ext cx="0" cy="76528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араллелограмм 56">
            <a:extLst>
              <a:ext uri="{FF2B5EF4-FFF2-40B4-BE49-F238E27FC236}">
                <a16:creationId xmlns="" xmlns:a16="http://schemas.microsoft.com/office/drawing/2014/main" id="{EC8A803E-187C-D251-21AB-398C960B0B77}"/>
              </a:ext>
            </a:extLst>
          </p:cNvPr>
          <p:cNvSpPr/>
          <p:nvPr/>
        </p:nvSpPr>
        <p:spPr>
          <a:xfrm>
            <a:off x="5910380" y="2067208"/>
            <a:ext cx="5842454" cy="3542095"/>
          </a:xfrm>
          <a:prstGeom prst="parallelogram">
            <a:avLst>
              <a:gd name="adj" fmla="val 7478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44">
            <a:extLst>
              <a:ext uri="{FF2B5EF4-FFF2-40B4-BE49-F238E27FC236}">
                <a16:creationId xmlns="" xmlns:a16="http://schemas.microsoft.com/office/drawing/2014/main" id="{0504BA59-8166-17CA-E128-D43D13170F03}"/>
              </a:ext>
            </a:extLst>
          </p:cNvPr>
          <p:cNvSpPr txBox="1">
            <a:spLocks/>
          </p:cNvSpPr>
          <p:nvPr/>
        </p:nvSpPr>
        <p:spPr>
          <a:xfrm>
            <a:off x="768836" y="2952409"/>
            <a:ext cx="7680219" cy="321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 spc="100" baseline="0">
                <a:solidFill>
                  <a:schemeClr val="tx1"/>
                </a:solidFill>
                <a:latin typeface="RussianRail G Pro" panose="020005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defRPr/>
            </a:pPr>
            <a:r>
              <a:rPr lang="ru-RU" altLang="ru-RU" sz="1800" dirty="0">
                <a:ea typeface="Arial" panose="020B0604020202020204" pitchFamily="34" charset="0"/>
              </a:rPr>
              <a:t>Элементы занятия:</a:t>
            </a:r>
          </a:p>
          <a:p>
            <a:pPr>
              <a:lnSpc>
                <a:spcPct val="100000"/>
              </a:lnSpc>
              <a:spcBef>
                <a:spcPts val="800"/>
              </a:spcBef>
              <a:buFont typeface="+mj-lt"/>
              <a:buAutoNum type="arabicPeriod"/>
              <a:defRPr/>
            </a:pPr>
            <a:r>
              <a:rPr lang="en-US" altLang="ru-RU" sz="1800" dirty="0" smtClean="0"/>
              <a:t> </a:t>
            </a:r>
            <a:r>
              <a:rPr lang="ru-RU" altLang="ru-RU" sz="1800" dirty="0" smtClean="0"/>
              <a:t>Тестовые </a:t>
            </a:r>
            <a:r>
              <a:rPr lang="ru-RU" altLang="ru-RU" sz="1800" dirty="0"/>
              <a:t>задания </a:t>
            </a:r>
            <a:endParaRPr lang="en-US" altLang="ru-RU" sz="1800" dirty="0"/>
          </a:p>
          <a:p>
            <a:pPr>
              <a:lnSpc>
                <a:spcPct val="100000"/>
              </a:lnSpc>
              <a:spcBef>
                <a:spcPts val="800"/>
              </a:spcBef>
              <a:buFont typeface="+mj-lt"/>
              <a:buAutoNum type="arabicPeriod"/>
              <a:defRPr/>
            </a:pPr>
            <a:r>
              <a:rPr lang="en-US" altLang="ru-RU" sz="1800" dirty="0" smtClean="0">
                <a:ea typeface="Arial" panose="020B0604020202020204" pitchFamily="34" charset="0"/>
              </a:rPr>
              <a:t> </a:t>
            </a:r>
            <a:r>
              <a:rPr lang="ru-RU" altLang="ru-RU" sz="1800" dirty="0" smtClean="0">
                <a:ea typeface="Arial" panose="020B0604020202020204" pitchFamily="34" charset="0"/>
              </a:rPr>
              <a:t>Презентация занятия</a:t>
            </a:r>
            <a:endParaRPr lang="en-US" altLang="ru-RU" sz="1800" dirty="0" smtClean="0">
              <a:ea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buFont typeface="+mj-lt"/>
              <a:buAutoNum type="arabicPeriod"/>
              <a:defRPr/>
            </a:pPr>
            <a:r>
              <a:rPr lang="en-US" altLang="ru-RU" sz="1800" dirty="0">
                <a:ea typeface="Arial" panose="020B0604020202020204" pitchFamily="34" charset="0"/>
              </a:rPr>
              <a:t> </a:t>
            </a:r>
            <a:r>
              <a:rPr lang="ru-RU" altLang="ru-RU" sz="1800" dirty="0" err="1" smtClean="0">
                <a:ea typeface="Arial" panose="020B0604020202020204" pitchFamily="34" charset="0"/>
              </a:rPr>
              <a:t>Инфографика</a:t>
            </a:r>
            <a:r>
              <a:rPr lang="ru-RU" altLang="ru-RU" sz="1800" dirty="0" smtClean="0">
                <a:ea typeface="Arial" panose="020B0604020202020204" pitchFamily="34" charset="0"/>
              </a:rPr>
              <a:t> </a:t>
            </a:r>
            <a:endParaRPr lang="en-US" altLang="ru-RU" sz="1800" dirty="0">
              <a:ea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buFont typeface="+mj-lt"/>
              <a:buAutoNum type="arabicPeriod"/>
              <a:defRPr/>
            </a:pPr>
            <a:r>
              <a:rPr lang="en-US" altLang="ru-RU" sz="1800" dirty="0">
                <a:ea typeface="Arial" panose="020B0604020202020204" pitchFamily="34" charset="0"/>
              </a:rPr>
              <a:t> </a:t>
            </a:r>
            <a:r>
              <a:rPr lang="en-US" altLang="ru-RU" sz="1800" dirty="0" smtClean="0">
                <a:ea typeface="Arial" panose="020B0604020202020204" pitchFamily="34" charset="0"/>
              </a:rPr>
              <a:t>Mind-map</a:t>
            </a:r>
            <a:endParaRPr lang="en-US" altLang="ru-RU" sz="1800" dirty="0">
              <a:ea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buFont typeface="+mj-lt"/>
              <a:buAutoNum type="arabicPeriod"/>
              <a:defRPr/>
            </a:pPr>
            <a:r>
              <a:rPr lang="en-US" altLang="ru-RU" sz="1800" dirty="0">
                <a:ea typeface="Arial" panose="020B0604020202020204" pitchFamily="34" charset="0"/>
              </a:rPr>
              <a:t> </a:t>
            </a:r>
            <a:r>
              <a:rPr lang="ru-RU" altLang="ru-RU" sz="1800" dirty="0" smtClean="0">
                <a:ea typeface="Arial" panose="020B0604020202020204" pitchFamily="34" charset="0"/>
              </a:rPr>
              <a:t>Видеоролики </a:t>
            </a:r>
            <a:endParaRPr lang="ru-RU" sz="1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161253" y="119681"/>
            <a:ext cx="2769079" cy="87989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1779488" y="6414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309020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36AC5FAE-F688-B5C9-2402-48093E6B10B1}"/>
              </a:ext>
            </a:extLst>
          </p:cNvPr>
          <p:cNvGrpSpPr/>
          <p:nvPr/>
        </p:nvGrpSpPr>
        <p:grpSpPr>
          <a:xfrm>
            <a:off x="874713" y="1694041"/>
            <a:ext cx="2629205" cy="4725809"/>
            <a:chOff x="874713" y="2160665"/>
            <a:chExt cx="2629205" cy="4259185"/>
          </a:xfrm>
        </p:grpSpPr>
        <p:sp>
          <p:nvSpPr>
            <p:cNvPr id="12" name="Прямоугольник 4">
              <a:extLst>
                <a:ext uri="{FF2B5EF4-FFF2-40B4-BE49-F238E27FC236}">
                  <a16:creationId xmlns="" xmlns:a16="http://schemas.microsoft.com/office/drawing/2014/main" id="{FB8ED3C1-7FA9-AAE6-F0E3-A2E58734A085}"/>
                </a:ext>
              </a:extLst>
            </p:cNvPr>
            <p:cNvSpPr/>
            <p:nvPr/>
          </p:nvSpPr>
          <p:spPr>
            <a:xfrm>
              <a:off x="874713" y="2160665"/>
              <a:ext cx="2629205" cy="4259185"/>
            </a:xfrm>
            <a:custGeom>
              <a:avLst/>
              <a:gdLst>
                <a:gd name="connsiteX0" fmla="*/ 0 w 2628900"/>
                <a:gd name="connsiteY0" fmla="*/ 0 h 4256010"/>
                <a:gd name="connsiteX1" fmla="*/ 2628900 w 2628900"/>
                <a:gd name="connsiteY1" fmla="*/ 0 h 4256010"/>
                <a:gd name="connsiteX2" fmla="*/ 2628900 w 2628900"/>
                <a:gd name="connsiteY2" fmla="*/ 4256010 h 4256010"/>
                <a:gd name="connsiteX3" fmla="*/ 0 w 2628900"/>
                <a:gd name="connsiteY3" fmla="*/ 4256010 h 4256010"/>
                <a:gd name="connsiteX4" fmla="*/ 0 w 2628900"/>
                <a:gd name="connsiteY4" fmla="*/ 0 h 4256010"/>
                <a:gd name="connsiteX0" fmla="*/ 0 w 2628900"/>
                <a:gd name="connsiteY0" fmla="*/ 0 h 4259185"/>
                <a:gd name="connsiteX1" fmla="*/ 2628900 w 2628900"/>
                <a:gd name="connsiteY1" fmla="*/ 0 h 4259185"/>
                <a:gd name="connsiteX2" fmla="*/ 2628900 w 2628900"/>
                <a:gd name="connsiteY2" fmla="*/ 4256010 h 4259185"/>
                <a:gd name="connsiteX3" fmla="*/ 2206625 w 2628900"/>
                <a:gd name="connsiteY3" fmla="*/ 4259185 h 4259185"/>
                <a:gd name="connsiteX4" fmla="*/ 0 w 2628900"/>
                <a:gd name="connsiteY4" fmla="*/ 4256010 h 4259185"/>
                <a:gd name="connsiteX5" fmla="*/ 0 w 2628900"/>
                <a:gd name="connsiteY5" fmla="*/ 0 h 4259185"/>
                <a:gd name="connsiteX0" fmla="*/ 0 w 2632075"/>
                <a:gd name="connsiteY0" fmla="*/ 0 h 4259185"/>
                <a:gd name="connsiteX1" fmla="*/ 2628900 w 2632075"/>
                <a:gd name="connsiteY1" fmla="*/ 0 h 4259185"/>
                <a:gd name="connsiteX2" fmla="*/ 2632075 w 2632075"/>
                <a:gd name="connsiteY2" fmla="*/ 3646410 h 4259185"/>
                <a:gd name="connsiteX3" fmla="*/ 2206625 w 2632075"/>
                <a:gd name="connsiteY3" fmla="*/ 4259185 h 4259185"/>
                <a:gd name="connsiteX4" fmla="*/ 0 w 2632075"/>
                <a:gd name="connsiteY4" fmla="*/ 4256010 h 4259185"/>
                <a:gd name="connsiteX5" fmla="*/ 0 w 2632075"/>
                <a:gd name="connsiteY5" fmla="*/ 0 h 4259185"/>
                <a:gd name="connsiteX0" fmla="*/ 0 w 2629205"/>
                <a:gd name="connsiteY0" fmla="*/ 0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06625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0 h 4259185"/>
                <a:gd name="connsiteX0" fmla="*/ 0 w 2629205"/>
                <a:gd name="connsiteY0" fmla="*/ 0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28850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0 h 4259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29205" h="4259185">
                  <a:moveTo>
                    <a:pt x="0" y="0"/>
                  </a:moveTo>
                  <a:lnTo>
                    <a:pt x="2628900" y="0"/>
                  </a:lnTo>
                  <a:cubicBezTo>
                    <a:pt x="2629958" y="1215470"/>
                    <a:pt x="2627842" y="2513490"/>
                    <a:pt x="2628900" y="3728960"/>
                  </a:cubicBezTo>
                  <a:lnTo>
                    <a:pt x="2228850" y="4259185"/>
                  </a:lnTo>
                  <a:lnTo>
                    <a:pt x="0" y="4256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="" xmlns:a16="http://schemas.microsoft.com/office/drawing/2014/main" id="{B3F3CDB1-A455-A1F9-6839-D0D1651A3832}"/>
                </a:ext>
              </a:extLst>
            </p:cNvPr>
            <p:cNvCxnSpPr>
              <a:cxnSpLocks/>
              <a:stCxn id="12" idx="0"/>
              <a:endCxn id="12" idx="1"/>
            </p:cNvCxnSpPr>
            <p:nvPr/>
          </p:nvCxnSpPr>
          <p:spPr>
            <a:xfrm>
              <a:off x="874713" y="2160665"/>
              <a:ext cx="2628900" cy="0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C92D8C6F-439C-1556-7C4F-36D4D3019550}"/>
              </a:ext>
            </a:extLst>
          </p:cNvPr>
          <p:cNvGrpSpPr/>
          <p:nvPr/>
        </p:nvGrpSpPr>
        <p:grpSpPr>
          <a:xfrm>
            <a:off x="4331378" y="1690777"/>
            <a:ext cx="2632425" cy="4294098"/>
            <a:chOff x="4331378" y="2160665"/>
            <a:chExt cx="2632425" cy="3824210"/>
          </a:xfrm>
        </p:grpSpPr>
        <p:sp>
          <p:nvSpPr>
            <p:cNvPr id="15" name="Прямоугольник 4">
              <a:extLst>
                <a:ext uri="{FF2B5EF4-FFF2-40B4-BE49-F238E27FC236}">
                  <a16:creationId xmlns="" xmlns:a16="http://schemas.microsoft.com/office/drawing/2014/main" id="{9C134786-7538-3A09-82BD-3AB22F59C01F}"/>
                </a:ext>
              </a:extLst>
            </p:cNvPr>
            <p:cNvSpPr/>
            <p:nvPr/>
          </p:nvSpPr>
          <p:spPr>
            <a:xfrm>
              <a:off x="4331378" y="2163572"/>
              <a:ext cx="2632425" cy="3821303"/>
            </a:xfrm>
            <a:custGeom>
              <a:avLst/>
              <a:gdLst>
                <a:gd name="connsiteX0" fmla="*/ 0 w 2628900"/>
                <a:gd name="connsiteY0" fmla="*/ 0 h 4256010"/>
                <a:gd name="connsiteX1" fmla="*/ 2628900 w 2628900"/>
                <a:gd name="connsiteY1" fmla="*/ 0 h 4256010"/>
                <a:gd name="connsiteX2" fmla="*/ 2628900 w 2628900"/>
                <a:gd name="connsiteY2" fmla="*/ 4256010 h 4256010"/>
                <a:gd name="connsiteX3" fmla="*/ 0 w 2628900"/>
                <a:gd name="connsiteY3" fmla="*/ 4256010 h 4256010"/>
                <a:gd name="connsiteX4" fmla="*/ 0 w 2628900"/>
                <a:gd name="connsiteY4" fmla="*/ 0 h 4256010"/>
                <a:gd name="connsiteX0" fmla="*/ 0 w 2628900"/>
                <a:gd name="connsiteY0" fmla="*/ 0 h 4259185"/>
                <a:gd name="connsiteX1" fmla="*/ 2628900 w 2628900"/>
                <a:gd name="connsiteY1" fmla="*/ 0 h 4259185"/>
                <a:gd name="connsiteX2" fmla="*/ 2628900 w 2628900"/>
                <a:gd name="connsiteY2" fmla="*/ 4256010 h 4259185"/>
                <a:gd name="connsiteX3" fmla="*/ 2206625 w 2628900"/>
                <a:gd name="connsiteY3" fmla="*/ 4259185 h 4259185"/>
                <a:gd name="connsiteX4" fmla="*/ 0 w 2628900"/>
                <a:gd name="connsiteY4" fmla="*/ 4256010 h 4259185"/>
                <a:gd name="connsiteX5" fmla="*/ 0 w 2628900"/>
                <a:gd name="connsiteY5" fmla="*/ 0 h 4259185"/>
                <a:gd name="connsiteX0" fmla="*/ 0 w 2632075"/>
                <a:gd name="connsiteY0" fmla="*/ 0 h 4259185"/>
                <a:gd name="connsiteX1" fmla="*/ 2628900 w 2632075"/>
                <a:gd name="connsiteY1" fmla="*/ 0 h 4259185"/>
                <a:gd name="connsiteX2" fmla="*/ 2632075 w 2632075"/>
                <a:gd name="connsiteY2" fmla="*/ 3646410 h 4259185"/>
                <a:gd name="connsiteX3" fmla="*/ 2206625 w 2632075"/>
                <a:gd name="connsiteY3" fmla="*/ 4259185 h 4259185"/>
                <a:gd name="connsiteX4" fmla="*/ 0 w 2632075"/>
                <a:gd name="connsiteY4" fmla="*/ 4256010 h 4259185"/>
                <a:gd name="connsiteX5" fmla="*/ 0 w 2632075"/>
                <a:gd name="connsiteY5" fmla="*/ 0 h 4259185"/>
                <a:gd name="connsiteX0" fmla="*/ 0 w 2629205"/>
                <a:gd name="connsiteY0" fmla="*/ 0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06625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0 h 4259185"/>
                <a:gd name="connsiteX0" fmla="*/ 0 w 2629205"/>
                <a:gd name="connsiteY0" fmla="*/ 0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28850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0 h 4259185"/>
                <a:gd name="connsiteX0" fmla="*/ 0 w 2632425"/>
                <a:gd name="connsiteY0" fmla="*/ 441102 h 4259185"/>
                <a:gd name="connsiteX1" fmla="*/ 2632120 w 2632425"/>
                <a:gd name="connsiteY1" fmla="*/ 0 h 4259185"/>
                <a:gd name="connsiteX2" fmla="*/ 2632120 w 2632425"/>
                <a:gd name="connsiteY2" fmla="*/ 3728960 h 4259185"/>
                <a:gd name="connsiteX3" fmla="*/ 2232070 w 2632425"/>
                <a:gd name="connsiteY3" fmla="*/ 4259185 h 4259185"/>
                <a:gd name="connsiteX4" fmla="*/ 3220 w 2632425"/>
                <a:gd name="connsiteY4" fmla="*/ 4256010 h 4259185"/>
                <a:gd name="connsiteX5" fmla="*/ 0 w 2632425"/>
                <a:gd name="connsiteY5" fmla="*/ 441102 h 4259185"/>
                <a:gd name="connsiteX0" fmla="*/ 0 w 2632425"/>
                <a:gd name="connsiteY0" fmla="*/ 3220 h 3821303"/>
                <a:gd name="connsiteX1" fmla="*/ 2632120 w 2632425"/>
                <a:gd name="connsiteY1" fmla="*/ 0 h 3821303"/>
                <a:gd name="connsiteX2" fmla="*/ 2632120 w 2632425"/>
                <a:gd name="connsiteY2" fmla="*/ 3291078 h 3821303"/>
                <a:gd name="connsiteX3" fmla="*/ 2232070 w 2632425"/>
                <a:gd name="connsiteY3" fmla="*/ 3821303 h 3821303"/>
                <a:gd name="connsiteX4" fmla="*/ 3220 w 2632425"/>
                <a:gd name="connsiteY4" fmla="*/ 3818128 h 3821303"/>
                <a:gd name="connsiteX5" fmla="*/ 0 w 2632425"/>
                <a:gd name="connsiteY5" fmla="*/ 3220 h 382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2425" h="3821303">
                  <a:moveTo>
                    <a:pt x="0" y="3220"/>
                  </a:moveTo>
                  <a:lnTo>
                    <a:pt x="2632120" y="0"/>
                  </a:lnTo>
                  <a:cubicBezTo>
                    <a:pt x="2633178" y="1215470"/>
                    <a:pt x="2631062" y="2075608"/>
                    <a:pt x="2632120" y="3291078"/>
                  </a:cubicBezTo>
                  <a:lnTo>
                    <a:pt x="2232070" y="3821303"/>
                  </a:lnTo>
                  <a:lnTo>
                    <a:pt x="3220" y="3818128"/>
                  </a:lnTo>
                  <a:cubicBezTo>
                    <a:pt x="2147" y="2546492"/>
                    <a:pt x="1073" y="1274856"/>
                    <a:pt x="0" y="322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="" xmlns:a16="http://schemas.microsoft.com/office/drawing/2014/main" id="{FC8885FC-F8DB-87F8-5AF9-BC1B8D62A884}"/>
                </a:ext>
              </a:extLst>
            </p:cNvPr>
            <p:cNvCxnSpPr/>
            <p:nvPr/>
          </p:nvCxnSpPr>
          <p:spPr>
            <a:xfrm>
              <a:off x="4334903" y="2160665"/>
              <a:ext cx="2628900" cy="0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89E440AE-57F4-6A3B-6645-E933ADA04FEB}"/>
              </a:ext>
            </a:extLst>
          </p:cNvPr>
          <p:cNvGrpSpPr/>
          <p:nvPr/>
        </p:nvGrpSpPr>
        <p:grpSpPr>
          <a:xfrm>
            <a:off x="7824788" y="1694041"/>
            <a:ext cx="2629205" cy="3859034"/>
            <a:chOff x="7824788" y="2160665"/>
            <a:chExt cx="2629205" cy="3392410"/>
          </a:xfrm>
        </p:grpSpPr>
        <p:sp>
          <p:nvSpPr>
            <p:cNvPr id="18" name="Прямоугольник 4">
              <a:extLst>
                <a:ext uri="{FF2B5EF4-FFF2-40B4-BE49-F238E27FC236}">
                  <a16:creationId xmlns="" xmlns:a16="http://schemas.microsoft.com/office/drawing/2014/main" id="{549A7510-72B4-413A-AA85-DDCE203BE1DC}"/>
                </a:ext>
              </a:extLst>
            </p:cNvPr>
            <p:cNvSpPr/>
            <p:nvPr/>
          </p:nvSpPr>
          <p:spPr>
            <a:xfrm>
              <a:off x="7824788" y="2161398"/>
              <a:ext cx="2629205" cy="3391677"/>
            </a:xfrm>
            <a:custGeom>
              <a:avLst/>
              <a:gdLst>
                <a:gd name="connsiteX0" fmla="*/ 0 w 2628900"/>
                <a:gd name="connsiteY0" fmla="*/ 0 h 4256010"/>
                <a:gd name="connsiteX1" fmla="*/ 2628900 w 2628900"/>
                <a:gd name="connsiteY1" fmla="*/ 0 h 4256010"/>
                <a:gd name="connsiteX2" fmla="*/ 2628900 w 2628900"/>
                <a:gd name="connsiteY2" fmla="*/ 4256010 h 4256010"/>
                <a:gd name="connsiteX3" fmla="*/ 0 w 2628900"/>
                <a:gd name="connsiteY3" fmla="*/ 4256010 h 4256010"/>
                <a:gd name="connsiteX4" fmla="*/ 0 w 2628900"/>
                <a:gd name="connsiteY4" fmla="*/ 0 h 4256010"/>
                <a:gd name="connsiteX0" fmla="*/ 0 w 2628900"/>
                <a:gd name="connsiteY0" fmla="*/ 0 h 4259185"/>
                <a:gd name="connsiteX1" fmla="*/ 2628900 w 2628900"/>
                <a:gd name="connsiteY1" fmla="*/ 0 h 4259185"/>
                <a:gd name="connsiteX2" fmla="*/ 2628900 w 2628900"/>
                <a:gd name="connsiteY2" fmla="*/ 4256010 h 4259185"/>
                <a:gd name="connsiteX3" fmla="*/ 2206625 w 2628900"/>
                <a:gd name="connsiteY3" fmla="*/ 4259185 h 4259185"/>
                <a:gd name="connsiteX4" fmla="*/ 0 w 2628900"/>
                <a:gd name="connsiteY4" fmla="*/ 4256010 h 4259185"/>
                <a:gd name="connsiteX5" fmla="*/ 0 w 2628900"/>
                <a:gd name="connsiteY5" fmla="*/ 0 h 4259185"/>
                <a:gd name="connsiteX0" fmla="*/ 0 w 2632075"/>
                <a:gd name="connsiteY0" fmla="*/ 0 h 4259185"/>
                <a:gd name="connsiteX1" fmla="*/ 2628900 w 2632075"/>
                <a:gd name="connsiteY1" fmla="*/ 0 h 4259185"/>
                <a:gd name="connsiteX2" fmla="*/ 2632075 w 2632075"/>
                <a:gd name="connsiteY2" fmla="*/ 3646410 h 4259185"/>
                <a:gd name="connsiteX3" fmla="*/ 2206625 w 2632075"/>
                <a:gd name="connsiteY3" fmla="*/ 4259185 h 4259185"/>
                <a:gd name="connsiteX4" fmla="*/ 0 w 2632075"/>
                <a:gd name="connsiteY4" fmla="*/ 4256010 h 4259185"/>
                <a:gd name="connsiteX5" fmla="*/ 0 w 2632075"/>
                <a:gd name="connsiteY5" fmla="*/ 0 h 4259185"/>
                <a:gd name="connsiteX0" fmla="*/ 0 w 2629205"/>
                <a:gd name="connsiteY0" fmla="*/ 0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06625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0 h 4259185"/>
                <a:gd name="connsiteX0" fmla="*/ 0 w 2629205"/>
                <a:gd name="connsiteY0" fmla="*/ 0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28850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0 h 4259185"/>
                <a:gd name="connsiteX0" fmla="*/ 0 w 2629205"/>
                <a:gd name="connsiteY0" fmla="*/ 876886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28850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876886 h 4259185"/>
                <a:gd name="connsiteX0" fmla="*/ 0 w 2629205"/>
                <a:gd name="connsiteY0" fmla="*/ 9378 h 3391677"/>
                <a:gd name="connsiteX1" fmla="*/ 2628900 w 2629205"/>
                <a:gd name="connsiteY1" fmla="*/ 0 h 3391677"/>
                <a:gd name="connsiteX2" fmla="*/ 2628900 w 2629205"/>
                <a:gd name="connsiteY2" fmla="*/ 2861452 h 3391677"/>
                <a:gd name="connsiteX3" fmla="*/ 2228850 w 2629205"/>
                <a:gd name="connsiteY3" fmla="*/ 3391677 h 3391677"/>
                <a:gd name="connsiteX4" fmla="*/ 0 w 2629205"/>
                <a:gd name="connsiteY4" fmla="*/ 3388502 h 3391677"/>
                <a:gd name="connsiteX5" fmla="*/ 0 w 2629205"/>
                <a:gd name="connsiteY5" fmla="*/ 9378 h 3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29205" h="3391677">
                  <a:moveTo>
                    <a:pt x="0" y="9378"/>
                  </a:moveTo>
                  <a:lnTo>
                    <a:pt x="2628900" y="0"/>
                  </a:lnTo>
                  <a:cubicBezTo>
                    <a:pt x="2629958" y="1215470"/>
                    <a:pt x="2627842" y="1645982"/>
                    <a:pt x="2628900" y="2861452"/>
                  </a:cubicBezTo>
                  <a:lnTo>
                    <a:pt x="2228850" y="3391677"/>
                  </a:lnTo>
                  <a:lnTo>
                    <a:pt x="0" y="3388502"/>
                  </a:lnTo>
                  <a:lnTo>
                    <a:pt x="0" y="937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="" xmlns:a16="http://schemas.microsoft.com/office/drawing/2014/main" id="{974BE06D-F870-DCD8-854F-6395E0A84EE3}"/>
                </a:ext>
              </a:extLst>
            </p:cNvPr>
            <p:cNvCxnSpPr/>
            <p:nvPr/>
          </p:nvCxnSpPr>
          <p:spPr>
            <a:xfrm>
              <a:off x="7824788" y="2160665"/>
              <a:ext cx="2628900" cy="0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2CDB7B7-F030-7681-A2CB-428503D25D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4492" y="1860216"/>
            <a:ext cx="2188847" cy="452509"/>
          </a:xfrm>
        </p:spPr>
        <p:txBody>
          <a:bodyPr/>
          <a:lstStyle/>
          <a:p>
            <a:r>
              <a:rPr lang="ru-RU" b="1" dirty="0" smtClean="0"/>
              <a:t>Введение</a:t>
            </a:r>
            <a:endParaRPr lang="ru-RU" b="1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D5C99AB-81AA-B07D-7D83-F305AA59F4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9264" y="1863325"/>
            <a:ext cx="2256922" cy="2625103"/>
          </a:xfrm>
        </p:spPr>
        <p:txBody>
          <a:bodyPr>
            <a:normAutofit/>
          </a:bodyPr>
          <a:lstStyle/>
          <a:p>
            <a:r>
              <a:rPr lang="ru-RU" b="1" dirty="0" smtClean="0"/>
              <a:t>Основная часть:</a:t>
            </a:r>
          </a:p>
          <a:p>
            <a:endParaRPr lang="ru-RU" dirty="0" smtClean="0"/>
          </a:p>
          <a:p>
            <a:r>
              <a:rPr lang="ru-RU" altLang="ru-RU" dirty="0" smtClean="0">
                <a:ea typeface="Arial" panose="020B0604020202020204" pitchFamily="34" charset="0"/>
              </a:rPr>
              <a:t>Презентация</a:t>
            </a:r>
          </a:p>
          <a:p>
            <a:endParaRPr lang="ru-RU" altLang="ru-RU" dirty="0" smtClean="0">
              <a:ea typeface="Arial" panose="020B0604020202020204" pitchFamily="34" charset="0"/>
            </a:endParaRPr>
          </a:p>
          <a:p>
            <a:r>
              <a:rPr lang="ru-RU" altLang="ru-RU" dirty="0" err="1" smtClean="0">
                <a:ea typeface="Arial" panose="020B0604020202020204" pitchFamily="34" charset="0"/>
              </a:rPr>
              <a:t>Инфографика</a:t>
            </a:r>
            <a:r>
              <a:rPr lang="en-US" altLang="ru-RU" dirty="0" smtClean="0">
                <a:latin typeface="RussianRail G Pro"/>
                <a:ea typeface="Arial" panose="020B0604020202020204" pitchFamily="34" charset="0"/>
              </a:rPr>
              <a:t> </a:t>
            </a:r>
            <a:endParaRPr lang="ru-RU" altLang="ru-RU" dirty="0" smtClean="0">
              <a:latin typeface="RussianRail G Pro"/>
              <a:ea typeface="Arial" panose="020B0604020202020204" pitchFamily="34" charset="0"/>
            </a:endParaRPr>
          </a:p>
          <a:p>
            <a:endParaRPr lang="ru-RU" altLang="ru-RU" dirty="0" smtClean="0">
              <a:ea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altLang="ru-RU" dirty="0" smtClean="0">
                <a:latin typeface="RussianRail G Pro"/>
                <a:ea typeface="Arial" panose="020B0604020202020204" pitchFamily="34" charset="0"/>
              </a:rPr>
              <a:t>Mind-map</a:t>
            </a:r>
            <a:endParaRPr lang="en-US" altLang="ru-RU" dirty="0">
              <a:latin typeface="RussianRail G Pro"/>
              <a:ea typeface="Arial" panose="020B0604020202020204" pitchFamily="34" charset="0"/>
            </a:endParaRPr>
          </a:p>
          <a:p>
            <a:endParaRPr lang="ru-RU" altLang="ru-RU" dirty="0" smtClean="0">
              <a:ea typeface="Arial" panose="020B0604020202020204" pitchFamily="34" charset="0"/>
            </a:endParaRPr>
          </a:p>
          <a:p>
            <a:r>
              <a:rPr lang="ru-RU" altLang="ru-RU" dirty="0" smtClean="0">
                <a:ea typeface="Arial" panose="020B0604020202020204" pitchFamily="34" charset="0"/>
              </a:rPr>
              <a:t>Видеоролики </a:t>
            </a:r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86C335B2-38DA-612F-3218-1E142D6D44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17844" y="1860217"/>
            <a:ext cx="2242687" cy="1324211"/>
          </a:xfrm>
        </p:spPr>
        <p:txBody>
          <a:bodyPr>
            <a:normAutofit/>
          </a:bodyPr>
          <a:lstStyle/>
          <a:p>
            <a:r>
              <a:rPr lang="ru-RU" b="1" dirty="0" smtClean="0"/>
              <a:t>Заключение:</a:t>
            </a:r>
          </a:p>
          <a:p>
            <a:endParaRPr lang="ru-RU" dirty="0" smtClean="0"/>
          </a:p>
          <a:p>
            <a:r>
              <a:rPr lang="ru-RU" dirty="0" smtClean="0"/>
              <a:t>Тестирование</a:t>
            </a:r>
          </a:p>
          <a:p>
            <a:endParaRPr lang="ru-RU" dirty="0" smtClean="0"/>
          </a:p>
          <a:p>
            <a:r>
              <a:rPr lang="ru-RU" dirty="0" smtClean="0"/>
              <a:t>Рефлексия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BC048B-BC1B-103C-799D-C680D5DE6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ea typeface="Arial" panose="020B0604020202020204" pitchFamily="34" charset="0"/>
              </a:rPr>
              <a:t>Структура занятия</a:t>
            </a:r>
            <a:endParaRPr lang="ru-RU" dirty="0"/>
          </a:p>
        </p:txBody>
      </p:sp>
      <p:sp>
        <p:nvSpPr>
          <p:cNvPr id="32" name="Треугольник 3">
            <a:extLst>
              <a:ext uri="{FF2B5EF4-FFF2-40B4-BE49-F238E27FC236}">
                <a16:creationId xmlns="" xmlns:a16="http://schemas.microsoft.com/office/drawing/2014/main" id="{31A23383-F641-555B-8693-6B1F2FE3EC57}"/>
              </a:ext>
            </a:extLst>
          </p:cNvPr>
          <p:cNvSpPr/>
          <p:nvPr/>
        </p:nvSpPr>
        <p:spPr>
          <a:xfrm>
            <a:off x="3009895" y="5726064"/>
            <a:ext cx="622470" cy="807175"/>
          </a:xfrm>
          <a:custGeom>
            <a:avLst/>
            <a:gdLst>
              <a:gd name="connsiteX0" fmla="*/ 0 w 612740"/>
              <a:gd name="connsiteY0" fmla="*/ 528224 h 528224"/>
              <a:gd name="connsiteX1" fmla="*/ 306370 w 612740"/>
              <a:gd name="connsiteY1" fmla="*/ 0 h 528224"/>
              <a:gd name="connsiteX2" fmla="*/ 612740 w 612740"/>
              <a:gd name="connsiteY2" fmla="*/ 528224 h 528224"/>
              <a:gd name="connsiteX3" fmla="*/ 0 w 612740"/>
              <a:gd name="connsiteY3" fmla="*/ 528224 h 528224"/>
              <a:gd name="connsiteX0" fmla="*/ 0 w 712363"/>
              <a:gd name="connsiteY0" fmla="*/ 531782 h 531782"/>
              <a:gd name="connsiteX1" fmla="*/ 405993 w 712363"/>
              <a:gd name="connsiteY1" fmla="*/ 0 h 531782"/>
              <a:gd name="connsiteX2" fmla="*/ 712363 w 712363"/>
              <a:gd name="connsiteY2" fmla="*/ 528224 h 531782"/>
              <a:gd name="connsiteX3" fmla="*/ 0 w 712363"/>
              <a:gd name="connsiteY3" fmla="*/ 531782 h 531782"/>
              <a:gd name="connsiteX0" fmla="*/ 0 w 406443"/>
              <a:gd name="connsiteY0" fmla="*/ 531782 h 534947"/>
              <a:gd name="connsiteX1" fmla="*/ 405993 w 406443"/>
              <a:gd name="connsiteY1" fmla="*/ 0 h 534947"/>
              <a:gd name="connsiteX2" fmla="*/ 406443 w 406443"/>
              <a:gd name="connsiteY2" fmla="*/ 534947 h 534947"/>
              <a:gd name="connsiteX3" fmla="*/ 0 w 406443"/>
              <a:gd name="connsiteY3" fmla="*/ 531782 h 534947"/>
              <a:gd name="connsiteX0" fmla="*/ 0 w 406443"/>
              <a:gd name="connsiteY0" fmla="*/ 557763 h 560928"/>
              <a:gd name="connsiteX1" fmla="*/ 405993 w 406443"/>
              <a:gd name="connsiteY1" fmla="*/ 0 h 560928"/>
              <a:gd name="connsiteX2" fmla="*/ 406443 w 406443"/>
              <a:gd name="connsiteY2" fmla="*/ 560928 h 560928"/>
              <a:gd name="connsiteX3" fmla="*/ 0 w 406443"/>
              <a:gd name="connsiteY3" fmla="*/ 557763 h 560928"/>
              <a:gd name="connsiteX0" fmla="*/ 0 w 406443"/>
              <a:gd name="connsiteY0" fmla="*/ 648156 h 651321"/>
              <a:gd name="connsiteX1" fmla="*/ 402891 w 406443"/>
              <a:gd name="connsiteY1" fmla="*/ 0 h 651321"/>
              <a:gd name="connsiteX2" fmla="*/ 406443 w 406443"/>
              <a:gd name="connsiteY2" fmla="*/ 651321 h 651321"/>
              <a:gd name="connsiteX3" fmla="*/ 0 w 406443"/>
              <a:gd name="connsiteY3" fmla="*/ 648156 h 651321"/>
              <a:gd name="connsiteX0" fmla="*/ 0 w 406443"/>
              <a:gd name="connsiteY0" fmla="*/ 625558 h 628723"/>
              <a:gd name="connsiteX1" fmla="*/ 399790 w 406443"/>
              <a:gd name="connsiteY1" fmla="*/ 0 h 628723"/>
              <a:gd name="connsiteX2" fmla="*/ 406443 w 406443"/>
              <a:gd name="connsiteY2" fmla="*/ 628723 h 628723"/>
              <a:gd name="connsiteX3" fmla="*/ 0 w 406443"/>
              <a:gd name="connsiteY3" fmla="*/ 625558 h 628723"/>
              <a:gd name="connsiteX0" fmla="*/ 0 w 406443"/>
              <a:gd name="connsiteY0" fmla="*/ 636857 h 640022"/>
              <a:gd name="connsiteX1" fmla="*/ 402891 w 406443"/>
              <a:gd name="connsiteY1" fmla="*/ 0 h 640022"/>
              <a:gd name="connsiteX2" fmla="*/ 406443 w 406443"/>
              <a:gd name="connsiteY2" fmla="*/ 640022 h 640022"/>
              <a:gd name="connsiteX3" fmla="*/ 0 w 406443"/>
              <a:gd name="connsiteY3" fmla="*/ 636857 h 64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3" h="640022">
                <a:moveTo>
                  <a:pt x="0" y="636857"/>
                </a:moveTo>
                <a:lnTo>
                  <a:pt x="402891" y="0"/>
                </a:lnTo>
                <a:cubicBezTo>
                  <a:pt x="405109" y="209574"/>
                  <a:pt x="404225" y="430448"/>
                  <a:pt x="406443" y="640022"/>
                </a:cubicBezTo>
                <a:lnTo>
                  <a:pt x="0" y="63685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Треугольник 3">
            <a:extLst>
              <a:ext uri="{FF2B5EF4-FFF2-40B4-BE49-F238E27FC236}">
                <a16:creationId xmlns="" xmlns:a16="http://schemas.microsoft.com/office/drawing/2014/main" id="{E24741C6-BD04-8907-E80E-05C24939B488}"/>
              </a:ext>
            </a:extLst>
          </p:cNvPr>
          <p:cNvSpPr/>
          <p:nvPr/>
        </p:nvSpPr>
        <p:spPr>
          <a:xfrm>
            <a:off x="6460188" y="5317713"/>
            <a:ext cx="622470" cy="807175"/>
          </a:xfrm>
          <a:custGeom>
            <a:avLst/>
            <a:gdLst>
              <a:gd name="connsiteX0" fmla="*/ 0 w 612740"/>
              <a:gd name="connsiteY0" fmla="*/ 528224 h 528224"/>
              <a:gd name="connsiteX1" fmla="*/ 306370 w 612740"/>
              <a:gd name="connsiteY1" fmla="*/ 0 h 528224"/>
              <a:gd name="connsiteX2" fmla="*/ 612740 w 612740"/>
              <a:gd name="connsiteY2" fmla="*/ 528224 h 528224"/>
              <a:gd name="connsiteX3" fmla="*/ 0 w 612740"/>
              <a:gd name="connsiteY3" fmla="*/ 528224 h 528224"/>
              <a:gd name="connsiteX0" fmla="*/ 0 w 712363"/>
              <a:gd name="connsiteY0" fmla="*/ 531782 h 531782"/>
              <a:gd name="connsiteX1" fmla="*/ 405993 w 712363"/>
              <a:gd name="connsiteY1" fmla="*/ 0 h 531782"/>
              <a:gd name="connsiteX2" fmla="*/ 712363 w 712363"/>
              <a:gd name="connsiteY2" fmla="*/ 528224 h 531782"/>
              <a:gd name="connsiteX3" fmla="*/ 0 w 712363"/>
              <a:gd name="connsiteY3" fmla="*/ 531782 h 531782"/>
              <a:gd name="connsiteX0" fmla="*/ 0 w 406443"/>
              <a:gd name="connsiteY0" fmla="*/ 531782 h 534947"/>
              <a:gd name="connsiteX1" fmla="*/ 405993 w 406443"/>
              <a:gd name="connsiteY1" fmla="*/ 0 h 534947"/>
              <a:gd name="connsiteX2" fmla="*/ 406443 w 406443"/>
              <a:gd name="connsiteY2" fmla="*/ 534947 h 534947"/>
              <a:gd name="connsiteX3" fmla="*/ 0 w 406443"/>
              <a:gd name="connsiteY3" fmla="*/ 531782 h 534947"/>
              <a:gd name="connsiteX0" fmla="*/ 0 w 406443"/>
              <a:gd name="connsiteY0" fmla="*/ 557763 h 560928"/>
              <a:gd name="connsiteX1" fmla="*/ 405993 w 406443"/>
              <a:gd name="connsiteY1" fmla="*/ 0 h 560928"/>
              <a:gd name="connsiteX2" fmla="*/ 406443 w 406443"/>
              <a:gd name="connsiteY2" fmla="*/ 560928 h 560928"/>
              <a:gd name="connsiteX3" fmla="*/ 0 w 406443"/>
              <a:gd name="connsiteY3" fmla="*/ 557763 h 560928"/>
              <a:gd name="connsiteX0" fmla="*/ 0 w 406443"/>
              <a:gd name="connsiteY0" fmla="*/ 648156 h 651321"/>
              <a:gd name="connsiteX1" fmla="*/ 402891 w 406443"/>
              <a:gd name="connsiteY1" fmla="*/ 0 h 651321"/>
              <a:gd name="connsiteX2" fmla="*/ 406443 w 406443"/>
              <a:gd name="connsiteY2" fmla="*/ 651321 h 651321"/>
              <a:gd name="connsiteX3" fmla="*/ 0 w 406443"/>
              <a:gd name="connsiteY3" fmla="*/ 648156 h 651321"/>
              <a:gd name="connsiteX0" fmla="*/ 0 w 406443"/>
              <a:gd name="connsiteY0" fmla="*/ 625558 h 628723"/>
              <a:gd name="connsiteX1" fmla="*/ 399790 w 406443"/>
              <a:gd name="connsiteY1" fmla="*/ 0 h 628723"/>
              <a:gd name="connsiteX2" fmla="*/ 406443 w 406443"/>
              <a:gd name="connsiteY2" fmla="*/ 628723 h 628723"/>
              <a:gd name="connsiteX3" fmla="*/ 0 w 406443"/>
              <a:gd name="connsiteY3" fmla="*/ 625558 h 628723"/>
              <a:gd name="connsiteX0" fmla="*/ 0 w 406443"/>
              <a:gd name="connsiteY0" fmla="*/ 636857 h 640022"/>
              <a:gd name="connsiteX1" fmla="*/ 402891 w 406443"/>
              <a:gd name="connsiteY1" fmla="*/ 0 h 640022"/>
              <a:gd name="connsiteX2" fmla="*/ 406443 w 406443"/>
              <a:gd name="connsiteY2" fmla="*/ 640022 h 640022"/>
              <a:gd name="connsiteX3" fmla="*/ 0 w 406443"/>
              <a:gd name="connsiteY3" fmla="*/ 636857 h 64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3" h="640022">
                <a:moveTo>
                  <a:pt x="0" y="636857"/>
                </a:moveTo>
                <a:lnTo>
                  <a:pt x="402891" y="0"/>
                </a:lnTo>
                <a:cubicBezTo>
                  <a:pt x="405109" y="209574"/>
                  <a:pt x="404225" y="430448"/>
                  <a:pt x="406443" y="640022"/>
                </a:cubicBezTo>
                <a:lnTo>
                  <a:pt x="0" y="63685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реугольник 3">
            <a:extLst>
              <a:ext uri="{FF2B5EF4-FFF2-40B4-BE49-F238E27FC236}">
                <a16:creationId xmlns="" xmlns:a16="http://schemas.microsoft.com/office/drawing/2014/main" id="{223CED01-7336-F31B-51AE-57545EFEB6B7}"/>
              </a:ext>
            </a:extLst>
          </p:cNvPr>
          <p:cNvSpPr/>
          <p:nvPr/>
        </p:nvSpPr>
        <p:spPr>
          <a:xfrm>
            <a:off x="9936813" y="4893851"/>
            <a:ext cx="622470" cy="807175"/>
          </a:xfrm>
          <a:custGeom>
            <a:avLst/>
            <a:gdLst>
              <a:gd name="connsiteX0" fmla="*/ 0 w 612740"/>
              <a:gd name="connsiteY0" fmla="*/ 528224 h 528224"/>
              <a:gd name="connsiteX1" fmla="*/ 306370 w 612740"/>
              <a:gd name="connsiteY1" fmla="*/ 0 h 528224"/>
              <a:gd name="connsiteX2" fmla="*/ 612740 w 612740"/>
              <a:gd name="connsiteY2" fmla="*/ 528224 h 528224"/>
              <a:gd name="connsiteX3" fmla="*/ 0 w 612740"/>
              <a:gd name="connsiteY3" fmla="*/ 528224 h 528224"/>
              <a:gd name="connsiteX0" fmla="*/ 0 w 712363"/>
              <a:gd name="connsiteY0" fmla="*/ 531782 h 531782"/>
              <a:gd name="connsiteX1" fmla="*/ 405993 w 712363"/>
              <a:gd name="connsiteY1" fmla="*/ 0 h 531782"/>
              <a:gd name="connsiteX2" fmla="*/ 712363 w 712363"/>
              <a:gd name="connsiteY2" fmla="*/ 528224 h 531782"/>
              <a:gd name="connsiteX3" fmla="*/ 0 w 712363"/>
              <a:gd name="connsiteY3" fmla="*/ 531782 h 531782"/>
              <a:gd name="connsiteX0" fmla="*/ 0 w 406443"/>
              <a:gd name="connsiteY0" fmla="*/ 531782 h 534947"/>
              <a:gd name="connsiteX1" fmla="*/ 405993 w 406443"/>
              <a:gd name="connsiteY1" fmla="*/ 0 h 534947"/>
              <a:gd name="connsiteX2" fmla="*/ 406443 w 406443"/>
              <a:gd name="connsiteY2" fmla="*/ 534947 h 534947"/>
              <a:gd name="connsiteX3" fmla="*/ 0 w 406443"/>
              <a:gd name="connsiteY3" fmla="*/ 531782 h 534947"/>
              <a:gd name="connsiteX0" fmla="*/ 0 w 406443"/>
              <a:gd name="connsiteY0" fmla="*/ 557763 h 560928"/>
              <a:gd name="connsiteX1" fmla="*/ 405993 w 406443"/>
              <a:gd name="connsiteY1" fmla="*/ 0 h 560928"/>
              <a:gd name="connsiteX2" fmla="*/ 406443 w 406443"/>
              <a:gd name="connsiteY2" fmla="*/ 560928 h 560928"/>
              <a:gd name="connsiteX3" fmla="*/ 0 w 406443"/>
              <a:gd name="connsiteY3" fmla="*/ 557763 h 560928"/>
              <a:gd name="connsiteX0" fmla="*/ 0 w 406443"/>
              <a:gd name="connsiteY0" fmla="*/ 648156 h 651321"/>
              <a:gd name="connsiteX1" fmla="*/ 402891 w 406443"/>
              <a:gd name="connsiteY1" fmla="*/ 0 h 651321"/>
              <a:gd name="connsiteX2" fmla="*/ 406443 w 406443"/>
              <a:gd name="connsiteY2" fmla="*/ 651321 h 651321"/>
              <a:gd name="connsiteX3" fmla="*/ 0 w 406443"/>
              <a:gd name="connsiteY3" fmla="*/ 648156 h 651321"/>
              <a:gd name="connsiteX0" fmla="*/ 0 w 406443"/>
              <a:gd name="connsiteY0" fmla="*/ 625558 h 628723"/>
              <a:gd name="connsiteX1" fmla="*/ 399790 w 406443"/>
              <a:gd name="connsiteY1" fmla="*/ 0 h 628723"/>
              <a:gd name="connsiteX2" fmla="*/ 406443 w 406443"/>
              <a:gd name="connsiteY2" fmla="*/ 628723 h 628723"/>
              <a:gd name="connsiteX3" fmla="*/ 0 w 406443"/>
              <a:gd name="connsiteY3" fmla="*/ 625558 h 628723"/>
              <a:gd name="connsiteX0" fmla="*/ 0 w 406443"/>
              <a:gd name="connsiteY0" fmla="*/ 636857 h 640022"/>
              <a:gd name="connsiteX1" fmla="*/ 402891 w 406443"/>
              <a:gd name="connsiteY1" fmla="*/ 0 h 640022"/>
              <a:gd name="connsiteX2" fmla="*/ 406443 w 406443"/>
              <a:gd name="connsiteY2" fmla="*/ 640022 h 640022"/>
              <a:gd name="connsiteX3" fmla="*/ 0 w 406443"/>
              <a:gd name="connsiteY3" fmla="*/ 636857 h 64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3" h="640022">
                <a:moveTo>
                  <a:pt x="0" y="636857"/>
                </a:moveTo>
                <a:lnTo>
                  <a:pt x="402891" y="0"/>
                </a:lnTo>
                <a:cubicBezTo>
                  <a:pt x="405109" y="209574"/>
                  <a:pt x="404225" y="430448"/>
                  <a:pt x="406443" y="640022"/>
                </a:cubicBezTo>
                <a:lnTo>
                  <a:pt x="0" y="63685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9161253" y="119681"/>
            <a:ext cx="2769079" cy="87989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02D5E769-918F-7FCC-7980-96BDE98DE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842430" y="4265713"/>
            <a:ext cx="1296808" cy="129680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1738F0D2-111D-0FFD-9AA1-C17A51DDC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34903" y="4649638"/>
            <a:ext cx="1335726" cy="133523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475DCC12-ABBF-05A3-C7F1-B6671C3ED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74713" y="4813541"/>
            <a:ext cx="1485876" cy="1619782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8962846" y="119681"/>
            <a:ext cx="2769079" cy="87989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11779488" y="6414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115002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Группа 187">
            <a:extLst>
              <a:ext uri="{FF2B5EF4-FFF2-40B4-BE49-F238E27FC236}">
                <a16:creationId xmlns="" xmlns:a16="http://schemas.microsoft.com/office/drawing/2014/main" id="{16053FFF-80D5-1399-0262-355E640904B5}"/>
              </a:ext>
            </a:extLst>
          </p:cNvPr>
          <p:cNvGrpSpPr/>
          <p:nvPr/>
        </p:nvGrpSpPr>
        <p:grpSpPr>
          <a:xfrm>
            <a:off x="-5102310" y="2442885"/>
            <a:ext cx="17292937" cy="3977241"/>
            <a:chOff x="-5100937" y="2442885"/>
            <a:chExt cx="17292937" cy="3977241"/>
          </a:xfrm>
        </p:grpSpPr>
        <p:sp>
          <p:nvSpPr>
            <p:cNvPr id="186" name="Прямоугольник 3">
              <a:extLst>
                <a:ext uri="{FF2B5EF4-FFF2-40B4-BE49-F238E27FC236}">
                  <a16:creationId xmlns="" xmlns:a16="http://schemas.microsoft.com/office/drawing/2014/main" id="{34F9B81A-8C5A-92C9-A9DA-EC8817610761}"/>
                </a:ext>
              </a:extLst>
            </p:cNvPr>
            <p:cNvSpPr/>
            <p:nvPr/>
          </p:nvSpPr>
          <p:spPr>
            <a:xfrm>
              <a:off x="-5100937" y="2442885"/>
              <a:ext cx="17292937" cy="3977241"/>
            </a:xfrm>
            <a:custGeom>
              <a:avLst/>
              <a:gdLst>
                <a:gd name="connsiteX0" fmla="*/ 0 w 12192000"/>
                <a:gd name="connsiteY0" fmla="*/ 0 h 3975099"/>
                <a:gd name="connsiteX1" fmla="*/ 12192000 w 12192000"/>
                <a:gd name="connsiteY1" fmla="*/ 0 h 3975099"/>
                <a:gd name="connsiteX2" fmla="*/ 12192000 w 12192000"/>
                <a:gd name="connsiteY2" fmla="*/ 3975099 h 3975099"/>
                <a:gd name="connsiteX3" fmla="*/ 0 w 12192000"/>
                <a:gd name="connsiteY3" fmla="*/ 3975099 h 3975099"/>
                <a:gd name="connsiteX4" fmla="*/ 0 w 12192000"/>
                <a:gd name="connsiteY4" fmla="*/ 0 h 3975099"/>
                <a:gd name="connsiteX0" fmla="*/ 0 w 12192000"/>
                <a:gd name="connsiteY0" fmla="*/ 0 h 3975099"/>
                <a:gd name="connsiteX1" fmla="*/ 4504494 w 12192000"/>
                <a:gd name="connsiteY1" fmla="*/ 7054 h 3975099"/>
                <a:gd name="connsiteX2" fmla="*/ 12192000 w 12192000"/>
                <a:gd name="connsiteY2" fmla="*/ 0 h 3975099"/>
                <a:gd name="connsiteX3" fmla="*/ 12192000 w 12192000"/>
                <a:gd name="connsiteY3" fmla="*/ 3975099 h 3975099"/>
                <a:gd name="connsiteX4" fmla="*/ 0 w 12192000"/>
                <a:gd name="connsiteY4" fmla="*/ 3975099 h 3975099"/>
                <a:gd name="connsiteX5" fmla="*/ 0 w 12192000"/>
                <a:gd name="connsiteY5" fmla="*/ 0 h 3975099"/>
                <a:gd name="connsiteX0" fmla="*/ 0 w 12192000"/>
                <a:gd name="connsiteY0" fmla="*/ 2 h 3975101"/>
                <a:gd name="connsiteX1" fmla="*/ 1742883 w 12192000"/>
                <a:gd name="connsiteY1" fmla="*/ 3695341 h 3975101"/>
                <a:gd name="connsiteX2" fmla="*/ 4504494 w 12192000"/>
                <a:gd name="connsiteY2" fmla="*/ 7056 h 3975101"/>
                <a:gd name="connsiteX3" fmla="*/ 12192000 w 12192000"/>
                <a:gd name="connsiteY3" fmla="*/ 2 h 3975101"/>
                <a:gd name="connsiteX4" fmla="*/ 12192000 w 12192000"/>
                <a:gd name="connsiteY4" fmla="*/ 3975101 h 3975101"/>
                <a:gd name="connsiteX5" fmla="*/ 0 w 12192000"/>
                <a:gd name="connsiteY5" fmla="*/ 3975101 h 3975101"/>
                <a:gd name="connsiteX6" fmla="*/ 0 w 12192000"/>
                <a:gd name="connsiteY6" fmla="*/ 2 h 3975101"/>
                <a:gd name="connsiteX0" fmla="*/ 6137 w 12192000"/>
                <a:gd name="connsiteY0" fmla="*/ 3694421 h 3975099"/>
                <a:gd name="connsiteX1" fmla="*/ 1742883 w 12192000"/>
                <a:gd name="connsiteY1" fmla="*/ 3695339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137 w 12192000"/>
                <a:gd name="connsiteY0" fmla="*/ 3694421 h 3975099"/>
                <a:gd name="connsiteX1" fmla="*/ 1736511 w 12192000"/>
                <a:gd name="connsiteY1" fmla="*/ 3606129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137 w 12192000"/>
                <a:gd name="connsiteY0" fmla="*/ 369442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0300 w 12192000"/>
                <a:gd name="connsiteY0" fmla="*/ 3742212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0300 w 12192000"/>
                <a:gd name="connsiteY6" fmla="*/ 3742212 h 3975099"/>
                <a:gd name="connsiteX0" fmla="*/ 2951 w 12192000"/>
                <a:gd name="connsiteY0" fmla="*/ 3691235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1235 h 3975099"/>
                <a:gd name="connsiteX0" fmla="*/ 2951 w 12192000"/>
                <a:gd name="connsiteY0" fmla="*/ 369442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4421 h 3975099"/>
                <a:gd name="connsiteX0" fmla="*/ 44226 w 12192000"/>
                <a:gd name="connsiteY0" fmla="*/ 375157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44226 w 12192000"/>
                <a:gd name="connsiteY6" fmla="*/ 3751571 h 3975099"/>
                <a:gd name="connsiteX0" fmla="*/ 2951 w 12192000"/>
                <a:gd name="connsiteY0" fmla="*/ 3691246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1246 h 3975099"/>
                <a:gd name="connsiteX0" fmla="*/ 12 w 12189061"/>
                <a:gd name="connsiteY0" fmla="*/ 3691246 h 3975099"/>
                <a:gd name="connsiteX1" fmla="*/ 1739944 w 12189061"/>
                <a:gd name="connsiteY1" fmla="*/ 3688966 h 3975099"/>
                <a:gd name="connsiteX2" fmla="*/ 4501555 w 12189061"/>
                <a:gd name="connsiteY2" fmla="*/ 7054 h 3975099"/>
                <a:gd name="connsiteX3" fmla="*/ 12189061 w 12189061"/>
                <a:gd name="connsiteY3" fmla="*/ 0 h 3975099"/>
                <a:gd name="connsiteX4" fmla="*/ 12189061 w 12189061"/>
                <a:gd name="connsiteY4" fmla="*/ 3975099 h 3975099"/>
                <a:gd name="connsiteX5" fmla="*/ 60561 w 12189061"/>
                <a:gd name="connsiteY5" fmla="*/ 3962399 h 3975099"/>
                <a:gd name="connsiteX6" fmla="*/ 12 w 12189061"/>
                <a:gd name="connsiteY6" fmla="*/ 3691246 h 3975099"/>
                <a:gd name="connsiteX0" fmla="*/ 260 w 12189309"/>
                <a:gd name="connsiteY0" fmla="*/ 3691246 h 3975099"/>
                <a:gd name="connsiteX1" fmla="*/ 1740192 w 12189309"/>
                <a:gd name="connsiteY1" fmla="*/ 3688966 h 3975099"/>
                <a:gd name="connsiteX2" fmla="*/ 4501803 w 12189309"/>
                <a:gd name="connsiteY2" fmla="*/ 7054 h 3975099"/>
                <a:gd name="connsiteX3" fmla="*/ 12189309 w 12189309"/>
                <a:gd name="connsiteY3" fmla="*/ 0 h 3975099"/>
                <a:gd name="connsiteX4" fmla="*/ 12189309 w 12189309"/>
                <a:gd name="connsiteY4" fmla="*/ 3975099 h 3975099"/>
                <a:gd name="connsiteX5" fmla="*/ 484 w 12189309"/>
                <a:gd name="connsiteY5" fmla="*/ 3971924 h 3975099"/>
                <a:gd name="connsiteX6" fmla="*/ 260 w 12189309"/>
                <a:gd name="connsiteY6" fmla="*/ 3691246 h 3975099"/>
                <a:gd name="connsiteX0" fmla="*/ 5103404 w 17292453"/>
                <a:gd name="connsiteY0" fmla="*/ 3691246 h 3977241"/>
                <a:gd name="connsiteX1" fmla="*/ 6843336 w 17292453"/>
                <a:gd name="connsiteY1" fmla="*/ 3688966 h 3977241"/>
                <a:gd name="connsiteX2" fmla="*/ 9604947 w 17292453"/>
                <a:gd name="connsiteY2" fmla="*/ 7054 h 3977241"/>
                <a:gd name="connsiteX3" fmla="*/ 17292453 w 17292453"/>
                <a:gd name="connsiteY3" fmla="*/ 0 h 3977241"/>
                <a:gd name="connsiteX4" fmla="*/ 17292453 w 17292453"/>
                <a:gd name="connsiteY4" fmla="*/ 3975099 h 3977241"/>
                <a:gd name="connsiteX5" fmla="*/ 0 w 17292453"/>
                <a:gd name="connsiteY5" fmla="*/ 3977241 h 3977241"/>
                <a:gd name="connsiteX6" fmla="*/ 5103404 w 17292453"/>
                <a:gd name="connsiteY6" fmla="*/ 3691246 h 3977241"/>
                <a:gd name="connsiteX0" fmla="*/ 260 w 17292937"/>
                <a:gd name="connsiteY0" fmla="*/ 3691246 h 3977241"/>
                <a:gd name="connsiteX1" fmla="*/ 6843820 w 17292937"/>
                <a:gd name="connsiteY1" fmla="*/ 3688966 h 3977241"/>
                <a:gd name="connsiteX2" fmla="*/ 9605431 w 17292937"/>
                <a:gd name="connsiteY2" fmla="*/ 7054 h 3977241"/>
                <a:gd name="connsiteX3" fmla="*/ 17292937 w 17292937"/>
                <a:gd name="connsiteY3" fmla="*/ 0 h 3977241"/>
                <a:gd name="connsiteX4" fmla="*/ 17292937 w 17292937"/>
                <a:gd name="connsiteY4" fmla="*/ 3975099 h 3977241"/>
                <a:gd name="connsiteX5" fmla="*/ 484 w 17292937"/>
                <a:gd name="connsiteY5" fmla="*/ 3977241 h 3977241"/>
                <a:gd name="connsiteX6" fmla="*/ 260 w 17292937"/>
                <a:gd name="connsiteY6" fmla="*/ 3691246 h 397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92937" h="3977241">
                  <a:moveTo>
                    <a:pt x="260" y="3691246"/>
                  </a:moveTo>
                  <a:lnTo>
                    <a:pt x="6843820" y="3688966"/>
                  </a:lnTo>
                  <a:lnTo>
                    <a:pt x="9605431" y="7054"/>
                  </a:lnTo>
                  <a:lnTo>
                    <a:pt x="17292937" y="0"/>
                  </a:lnTo>
                  <a:lnTo>
                    <a:pt x="17292937" y="3975099"/>
                  </a:lnTo>
                  <a:lnTo>
                    <a:pt x="484" y="3977241"/>
                  </a:lnTo>
                  <a:cubicBezTo>
                    <a:pt x="1468" y="3882620"/>
                    <a:pt x="-724" y="3785867"/>
                    <a:pt x="260" y="369124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87" name="Прямая соединительная линия 186">
              <a:extLst>
                <a:ext uri="{FF2B5EF4-FFF2-40B4-BE49-F238E27FC236}">
                  <a16:creationId xmlns="" xmlns:a16="http://schemas.microsoft.com/office/drawing/2014/main" id="{7F85433C-A2E8-CE8B-C401-4F067CD9D7CE}"/>
                </a:ext>
              </a:extLst>
            </p:cNvPr>
            <p:cNvCxnSpPr>
              <a:cxnSpLocks/>
            </p:cNvCxnSpPr>
            <p:nvPr/>
          </p:nvCxnSpPr>
          <p:spPr>
            <a:xfrm>
              <a:off x="-5096688" y="6420126"/>
              <a:ext cx="17288688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Заголовок 43">
            <a:extLst>
              <a:ext uri="{FF2B5EF4-FFF2-40B4-BE49-F238E27FC236}">
                <a16:creationId xmlns="" xmlns:a16="http://schemas.microsoft.com/office/drawing/2014/main" id="{4221E90D-8F63-0D68-F2BF-AFCFCA640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ea typeface="Arial" panose="020B0604020202020204" pitchFamily="34" charset="0"/>
              </a:rPr>
              <a:t>Основные результаты</a:t>
            </a:r>
            <a:endParaRPr lang="ru-RU" dirty="0"/>
          </a:p>
        </p:txBody>
      </p:sp>
      <p:cxnSp>
        <p:nvCxnSpPr>
          <p:cNvPr id="189" name="Прямая соединительная линия 188">
            <a:extLst>
              <a:ext uri="{FF2B5EF4-FFF2-40B4-BE49-F238E27FC236}">
                <a16:creationId xmlns="" xmlns:a16="http://schemas.microsoft.com/office/drawing/2014/main" id="{912DEE18-D07E-7D8F-4EC3-1FB4C2FF8A5B}"/>
              </a:ext>
            </a:extLst>
          </p:cNvPr>
          <p:cNvCxnSpPr>
            <a:cxnSpLocks/>
          </p:cNvCxnSpPr>
          <p:nvPr/>
        </p:nvCxnSpPr>
        <p:spPr>
          <a:xfrm>
            <a:off x="-11430" y="0"/>
            <a:ext cx="0" cy="76528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128012334"/>
              </p:ext>
            </p:extLst>
          </p:nvPr>
        </p:nvGraphicFramePr>
        <p:xfrm>
          <a:off x="1579230" y="2095123"/>
          <a:ext cx="8736614" cy="3812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Текст 44">
            <a:extLst>
              <a:ext uri="{FF2B5EF4-FFF2-40B4-BE49-F238E27FC236}">
                <a16:creationId xmlns="" xmlns:a16="http://schemas.microsoft.com/office/drawing/2014/main" id="{0504BA59-8166-17CA-E128-D43D13170F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225" y="1133976"/>
            <a:ext cx="9325074" cy="1112073"/>
          </a:xfrm>
        </p:spPr>
        <p:txBody>
          <a:bodyPr>
            <a:normAutofit/>
          </a:bodyPr>
          <a:lstStyle/>
          <a:p>
            <a:r>
              <a:rPr lang="ru-RU" altLang="ru-RU" dirty="0" smtClean="0">
                <a:ea typeface="Arial" panose="020B0604020202020204" pitchFamily="34" charset="0"/>
              </a:rPr>
              <a:t>В проекте были созданы: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8563" y="2291958"/>
            <a:ext cx="1514499" cy="151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254" y="2345837"/>
            <a:ext cx="2199241" cy="140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москва 2024\Снимок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7439" y="2279422"/>
            <a:ext cx="1254926" cy="152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6070" y="4499623"/>
            <a:ext cx="2366764" cy="97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Student\Desktop\видио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9959" y="4345523"/>
            <a:ext cx="2233387" cy="125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962846" y="119681"/>
            <a:ext cx="2769079" cy="87989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1779488" y="6414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381098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5">
            <a:extLst>
              <a:ext uri="{FF2B5EF4-FFF2-40B4-BE49-F238E27FC236}">
                <a16:creationId xmlns="" xmlns:a16="http://schemas.microsoft.com/office/drawing/2014/main" id="{DF710CEE-3B58-07FA-7CC7-CAFA2DC2380E}"/>
              </a:ext>
            </a:extLst>
          </p:cNvPr>
          <p:cNvGrpSpPr/>
          <p:nvPr/>
        </p:nvGrpSpPr>
        <p:grpSpPr>
          <a:xfrm>
            <a:off x="-1" y="1150602"/>
            <a:ext cx="11466708" cy="5266074"/>
            <a:chOff x="-1" y="1150602"/>
            <a:chExt cx="11466708" cy="5266074"/>
          </a:xfrm>
        </p:grpSpPr>
        <p:sp>
          <p:nvSpPr>
            <p:cNvPr id="8" name="Прямоугольник 4">
              <a:extLst>
                <a:ext uri="{FF2B5EF4-FFF2-40B4-BE49-F238E27FC236}">
                  <a16:creationId xmlns="" xmlns:a16="http://schemas.microsoft.com/office/drawing/2014/main" id="{ADF358DF-F5D8-D202-2E5A-6D8E6E6D9521}"/>
                </a:ext>
              </a:extLst>
            </p:cNvPr>
            <p:cNvSpPr/>
            <p:nvPr/>
          </p:nvSpPr>
          <p:spPr>
            <a:xfrm>
              <a:off x="-1" y="2438400"/>
              <a:ext cx="9415749" cy="3978276"/>
            </a:xfrm>
            <a:custGeom>
              <a:avLst/>
              <a:gdLst>
                <a:gd name="connsiteX0" fmla="*/ 0 w 9415749"/>
                <a:gd name="connsiteY0" fmla="*/ 0 h 3978276"/>
                <a:gd name="connsiteX1" fmla="*/ 9415749 w 9415749"/>
                <a:gd name="connsiteY1" fmla="*/ 0 h 3978276"/>
                <a:gd name="connsiteX2" fmla="*/ 9415749 w 9415749"/>
                <a:gd name="connsiteY2" fmla="*/ 3978276 h 3978276"/>
                <a:gd name="connsiteX3" fmla="*/ 0 w 9415749"/>
                <a:gd name="connsiteY3" fmla="*/ 3978276 h 3978276"/>
                <a:gd name="connsiteX4" fmla="*/ 0 w 9415749"/>
                <a:gd name="connsiteY4" fmla="*/ 0 h 3978276"/>
                <a:gd name="connsiteX0" fmla="*/ 0 w 9415749"/>
                <a:gd name="connsiteY0" fmla="*/ 0 h 3985710"/>
                <a:gd name="connsiteX1" fmla="*/ 9415749 w 9415749"/>
                <a:gd name="connsiteY1" fmla="*/ 0 h 3985710"/>
                <a:gd name="connsiteX2" fmla="*/ 5929135 w 9415749"/>
                <a:gd name="connsiteY2" fmla="*/ 3985710 h 3985710"/>
                <a:gd name="connsiteX3" fmla="*/ 0 w 9415749"/>
                <a:gd name="connsiteY3" fmla="*/ 3978276 h 3985710"/>
                <a:gd name="connsiteX4" fmla="*/ 0 w 9415749"/>
                <a:gd name="connsiteY4" fmla="*/ 0 h 3985710"/>
                <a:gd name="connsiteX0" fmla="*/ 0 w 9415749"/>
                <a:gd name="connsiteY0" fmla="*/ 0 h 3978276"/>
                <a:gd name="connsiteX1" fmla="*/ 9415749 w 9415749"/>
                <a:gd name="connsiteY1" fmla="*/ 0 h 3978276"/>
                <a:gd name="connsiteX2" fmla="*/ 6456959 w 9415749"/>
                <a:gd name="connsiteY2" fmla="*/ 3978276 h 3978276"/>
                <a:gd name="connsiteX3" fmla="*/ 0 w 9415749"/>
                <a:gd name="connsiteY3" fmla="*/ 3978276 h 3978276"/>
                <a:gd name="connsiteX4" fmla="*/ 0 w 9415749"/>
                <a:gd name="connsiteY4" fmla="*/ 0 h 397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5749" h="3978276">
                  <a:moveTo>
                    <a:pt x="0" y="0"/>
                  </a:moveTo>
                  <a:lnTo>
                    <a:pt x="9415749" y="0"/>
                  </a:lnTo>
                  <a:lnTo>
                    <a:pt x="6456959" y="3978276"/>
                  </a:lnTo>
                  <a:lnTo>
                    <a:pt x="0" y="3978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="" xmlns:a16="http://schemas.microsoft.com/office/drawing/2014/main" id="{CD10D58A-096C-18A9-7A05-BA16A66B2570}"/>
                </a:ext>
              </a:extLst>
            </p:cNvPr>
            <p:cNvGrpSpPr/>
            <p:nvPr/>
          </p:nvGrpSpPr>
          <p:grpSpPr>
            <a:xfrm>
              <a:off x="9385770" y="1150602"/>
              <a:ext cx="2080937" cy="2123336"/>
              <a:chOff x="675591" y="4536522"/>
              <a:chExt cx="1886534" cy="1924972"/>
            </a:xfrm>
            <a:solidFill>
              <a:srgbClr val="FF0000"/>
            </a:solidFill>
          </p:grpSpPr>
          <p:sp>
            <p:nvSpPr>
              <p:cNvPr id="10" name="Прямоугольник 2">
                <a:extLst>
                  <a:ext uri="{FF2B5EF4-FFF2-40B4-BE49-F238E27FC236}">
                    <a16:creationId xmlns="" xmlns:a16="http://schemas.microsoft.com/office/drawing/2014/main" id="{1FA4FABB-FB30-A65E-6980-BABE70CF95F4}"/>
                  </a:ext>
                </a:extLst>
              </p:cNvPr>
              <p:cNvSpPr/>
              <p:nvPr/>
            </p:nvSpPr>
            <p:spPr>
              <a:xfrm>
                <a:off x="675591" y="4960977"/>
                <a:ext cx="1196363" cy="1129083"/>
              </a:xfrm>
              <a:custGeom>
                <a:avLst/>
                <a:gdLst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10174941 w 10174941"/>
                  <a:gd name="connsiteY2" fmla="*/ 3672170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7485529 w 10174941"/>
                  <a:gd name="connsiteY2" fmla="*/ 3636311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6849035 w 10174941"/>
                  <a:gd name="connsiteY2" fmla="*/ 3645276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7395135 w 10174941"/>
                  <a:gd name="connsiteY2" fmla="*/ 3667501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9943166"/>
                  <a:gd name="connsiteY0" fmla="*/ 0 h 3672170"/>
                  <a:gd name="connsiteX1" fmla="*/ 9943166 w 9943166"/>
                  <a:gd name="connsiteY1" fmla="*/ 57150 h 3672170"/>
                  <a:gd name="connsiteX2" fmla="*/ 7395135 w 9943166"/>
                  <a:gd name="connsiteY2" fmla="*/ 3667501 h 3672170"/>
                  <a:gd name="connsiteX3" fmla="*/ 0 w 9943166"/>
                  <a:gd name="connsiteY3" fmla="*/ 3672170 h 3672170"/>
                  <a:gd name="connsiteX4" fmla="*/ 0 w 9943166"/>
                  <a:gd name="connsiteY4" fmla="*/ 0 h 3672170"/>
                  <a:gd name="connsiteX0" fmla="*/ 0 w 10149541"/>
                  <a:gd name="connsiteY0" fmla="*/ 0 h 3672170"/>
                  <a:gd name="connsiteX1" fmla="*/ 10149541 w 10149541"/>
                  <a:gd name="connsiteY1" fmla="*/ 3175 h 3672170"/>
                  <a:gd name="connsiteX2" fmla="*/ 7395135 w 10149541"/>
                  <a:gd name="connsiteY2" fmla="*/ 3667501 h 3672170"/>
                  <a:gd name="connsiteX3" fmla="*/ 0 w 10149541"/>
                  <a:gd name="connsiteY3" fmla="*/ 3672170 h 3672170"/>
                  <a:gd name="connsiteX4" fmla="*/ 0 w 10149541"/>
                  <a:gd name="connsiteY4" fmla="*/ 0 h 3672170"/>
                  <a:gd name="connsiteX0" fmla="*/ 9171079 w 10149541"/>
                  <a:gd name="connsiteY0" fmla="*/ 15774 h 3668995"/>
                  <a:gd name="connsiteX1" fmla="*/ 10149541 w 10149541"/>
                  <a:gd name="connsiteY1" fmla="*/ 0 h 3668995"/>
                  <a:gd name="connsiteX2" fmla="*/ 7395135 w 10149541"/>
                  <a:gd name="connsiteY2" fmla="*/ 3664326 h 3668995"/>
                  <a:gd name="connsiteX3" fmla="*/ 0 w 10149541"/>
                  <a:gd name="connsiteY3" fmla="*/ 3668995 h 3668995"/>
                  <a:gd name="connsiteX4" fmla="*/ 9171079 w 10149541"/>
                  <a:gd name="connsiteY4" fmla="*/ 15774 h 3668995"/>
                  <a:gd name="connsiteX0" fmla="*/ 2425410 w 3403872"/>
                  <a:gd name="connsiteY0" fmla="*/ 15774 h 3664325"/>
                  <a:gd name="connsiteX1" fmla="*/ 3403872 w 3403872"/>
                  <a:gd name="connsiteY1" fmla="*/ 0 h 3664325"/>
                  <a:gd name="connsiteX2" fmla="*/ 649466 w 3403872"/>
                  <a:gd name="connsiteY2" fmla="*/ 3664326 h 3664325"/>
                  <a:gd name="connsiteX3" fmla="*/ 0 w 3403872"/>
                  <a:gd name="connsiteY3" fmla="*/ 3659521 h 3664325"/>
                  <a:gd name="connsiteX4" fmla="*/ 2425410 w 3403872"/>
                  <a:gd name="connsiteY4" fmla="*/ 15774 h 3664325"/>
                  <a:gd name="connsiteX0" fmla="*/ 2927546 w 3906008"/>
                  <a:gd name="connsiteY0" fmla="*/ 15774 h 3678469"/>
                  <a:gd name="connsiteX1" fmla="*/ 3906008 w 3906008"/>
                  <a:gd name="connsiteY1" fmla="*/ 0 h 3678469"/>
                  <a:gd name="connsiteX2" fmla="*/ 1151602 w 3906008"/>
                  <a:gd name="connsiteY2" fmla="*/ 3664326 h 3678469"/>
                  <a:gd name="connsiteX3" fmla="*/ 0 w 3906008"/>
                  <a:gd name="connsiteY3" fmla="*/ 3678469 h 3678469"/>
                  <a:gd name="connsiteX4" fmla="*/ 2927546 w 3906008"/>
                  <a:gd name="connsiteY4" fmla="*/ 15774 h 3678469"/>
                  <a:gd name="connsiteX0" fmla="*/ 2766483 w 3906008"/>
                  <a:gd name="connsiteY0" fmla="*/ 15774 h 3678469"/>
                  <a:gd name="connsiteX1" fmla="*/ 3906008 w 3906008"/>
                  <a:gd name="connsiteY1" fmla="*/ 0 h 3678469"/>
                  <a:gd name="connsiteX2" fmla="*/ 1151602 w 3906008"/>
                  <a:gd name="connsiteY2" fmla="*/ 3664326 h 3678469"/>
                  <a:gd name="connsiteX3" fmla="*/ 0 w 3906008"/>
                  <a:gd name="connsiteY3" fmla="*/ 3678469 h 3678469"/>
                  <a:gd name="connsiteX4" fmla="*/ 2766483 w 3906008"/>
                  <a:gd name="connsiteY4" fmla="*/ 15774 h 3678469"/>
                  <a:gd name="connsiteX0" fmla="*/ 2368564 w 3508089"/>
                  <a:gd name="connsiteY0" fmla="*/ 15774 h 3664325"/>
                  <a:gd name="connsiteX1" fmla="*/ 3508089 w 3508089"/>
                  <a:gd name="connsiteY1" fmla="*/ 0 h 3664325"/>
                  <a:gd name="connsiteX2" fmla="*/ 753683 w 3508089"/>
                  <a:gd name="connsiteY2" fmla="*/ 3664326 h 3664325"/>
                  <a:gd name="connsiteX3" fmla="*/ 0 w 3508089"/>
                  <a:gd name="connsiteY3" fmla="*/ 3498458 h 3664325"/>
                  <a:gd name="connsiteX4" fmla="*/ 2368564 w 3508089"/>
                  <a:gd name="connsiteY4" fmla="*/ 15774 h 3664325"/>
                  <a:gd name="connsiteX0" fmla="*/ 2738060 w 3877585"/>
                  <a:gd name="connsiteY0" fmla="*/ 15774 h 3664325"/>
                  <a:gd name="connsiteX1" fmla="*/ 3877585 w 3877585"/>
                  <a:gd name="connsiteY1" fmla="*/ 0 h 3664325"/>
                  <a:gd name="connsiteX2" fmla="*/ 1123179 w 3877585"/>
                  <a:gd name="connsiteY2" fmla="*/ 3664326 h 3664325"/>
                  <a:gd name="connsiteX3" fmla="*/ 0 w 3877585"/>
                  <a:gd name="connsiteY3" fmla="*/ 3659521 h 3664325"/>
                  <a:gd name="connsiteX4" fmla="*/ 2738060 w 3877585"/>
                  <a:gd name="connsiteY4" fmla="*/ 15774 h 3664325"/>
                  <a:gd name="connsiteX0" fmla="*/ 2738060 w 3877585"/>
                  <a:gd name="connsiteY0" fmla="*/ 15774 h 3659521"/>
                  <a:gd name="connsiteX1" fmla="*/ 3877585 w 3877585"/>
                  <a:gd name="connsiteY1" fmla="*/ 0 h 3659521"/>
                  <a:gd name="connsiteX2" fmla="*/ 1123178 w 3877585"/>
                  <a:gd name="connsiteY2" fmla="*/ 3560108 h 3659521"/>
                  <a:gd name="connsiteX3" fmla="*/ 0 w 3877585"/>
                  <a:gd name="connsiteY3" fmla="*/ 3659521 h 3659521"/>
                  <a:gd name="connsiteX4" fmla="*/ 2738060 w 3877585"/>
                  <a:gd name="connsiteY4" fmla="*/ 15774 h 3659521"/>
                  <a:gd name="connsiteX0" fmla="*/ 2738060 w 3877585"/>
                  <a:gd name="connsiteY0" fmla="*/ 15774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738060 w 3877585"/>
                  <a:gd name="connsiteY4" fmla="*/ 15774 h 3659521"/>
                  <a:gd name="connsiteX0" fmla="*/ 2832803 w 3877585"/>
                  <a:gd name="connsiteY0" fmla="*/ 110516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832803 w 3877585"/>
                  <a:gd name="connsiteY4" fmla="*/ 110516 h 3659521"/>
                  <a:gd name="connsiteX0" fmla="*/ 2728586 w 3877585"/>
                  <a:gd name="connsiteY0" fmla="*/ 629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728586 w 3877585"/>
                  <a:gd name="connsiteY4" fmla="*/ 6299 h 3659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7585" h="3659521">
                    <a:moveTo>
                      <a:pt x="2728586" y="6299"/>
                    </a:moveTo>
                    <a:lnTo>
                      <a:pt x="3877585" y="0"/>
                    </a:lnTo>
                    <a:lnTo>
                      <a:pt x="1123178" y="3654851"/>
                    </a:lnTo>
                    <a:lnTo>
                      <a:pt x="0" y="3659521"/>
                    </a:lnTo>
                    <a:lnTo>
                      <a:pt x="2728586" y="629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2">
                <a:extLst>
                  <a:ext uri="{FF2B5EF4-FFF2-40B4-BE49-F238E27FC236}">
                    <a16:creationId xmlns="" xmlns:a16="http://schemas.microsoft.com/office/drawing/2014/main" id="{D8FAF8A5-8BA7-AF9B-6479-0058D9C24B6F}"/>
                  </a:ext>
                </a:extLst>
              </p:cNvPr>
              <p:cNvSpPr/>
              <p:nvPr/>
            </p:nvSpPr>
            <p:spPr>
              <a:xfrm>
                <a:off x="830641" y="4536522"/>
                <a:ext cx="761193" cy="757240"/>
              </a:xfrm>
              <a:custGeom>
                <a:avLst/>
                <a:gdLst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10174941 w 10174941"/>
                  <a:gd name="connsiteY2" fmla="*/ 3672170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7485529 w 10174941"/>
                  <a:gd name="connsiteY2" fmla="*/ 3636311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6849035 w 10174941"/>
                  <a:gd name="connsiteY2" fmla="*/ 3645276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7395135 w 10174941"/>
                  <a:gd name="connsiteY2" fmla="*/ 3667501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9943166"/>
                  <a:gd name="connsiteY0" fmla="*/ 0 h 3672170"/>
                  <a:gd name="connsiteX1" fmla="*/ 9943166 w 9943166"/>
                  <a:gd name="connsiteY1" fmla="*/ 57150 h 3672170"/>
                  <a:gd name="connsiteX2" fmla="*/ 7395135 w 9943166"/>
                  <a:gd name="connsiteY2" fmla="*/ 3667501 h 3672170"/>
                  <a:gd name="connsiteX3" fmla="*/ 0 w 9943166"/>
                  <a:gd name="connsiteY3" fmla="*/ 3672170 h 3672170"/>
                  <a:gd name="connsiteX4" fmla="*/ 0 w 9943166"/>
                  <a:gd name="connsiteY4" fmla="*/ 0 h 3672170"/>
                  <a:gd name="connsiteX0" fmla="*/ 0 w 10149541"/>
                  <a:gd name="connsiteY0" fmla="*/ 0 h 3672170"/>
                  <a:gd name="connsiteX1" fmla="*/ 10149541 w 10149541"/>
                  <a:gd name="connsiteY1" fmla="*/ 3175 h 3672170"/>
                  <a:gd name="connsiteX2" fmla="*/ 7395135 w 10149541"/>
                  <a:gd name="connsiteY2" fmla="*/ 3667501 h 3672170"/>
                  <a:gd name="connsiteX3" fmla="*/ 0 w 10149541"/>
                  <a:gd name="connsiteY3" fmla="*/ 3672170 h 3672170"/>
                  <a:gd name="connsiteX4" fmla="*/ 0 w 10149541"/>
                  <a:gd name="connsiteY4" fmla="*/ 0 h 3672170"/>
                  <a:gd name="connsiteX0" fmla="*/ 9171079 w 10149541"/>
                  <a:gd name="connsiteY0" fmla="*/ 15774 h 3668995"/>
                  <a:gd name="connsiteX1" fmla="*/ 10149541 w 10149541"/>
                  <a:gd name="connsiteY1" fmla="*/ 0 h 3668995"/>
                  <a:gd name="connsiteX2" fmla="*/ 7395135 w 10149541"/>
                  <a:gd name="connsiteY2" fmla="*/ 3664326 h 3668995"/>
                  <a:gd name="connsiteX3" fmla="*/ 0 w 10149541"/>
                  <a:gd name="connsiteY3" fmla="*/ 3668995 h 3668995"/>
                  <a:gd name="connsiteX4" fmla="*/ 9171079 w 10149541"/>
                  <a:gd name="connsiteY4" fmla="*/ 15774 h 3668995"/>
                  <a:gd name="connsiteX0" fmla="*/ 2425410 w 3403872"/>
                  <a:gd name="connsiteY0" fmla="*/ 15774 h 3664325"/>
                  <a:gd name="connsiteX1" fmla="*/ 3403872 w 3403872"/>
                  <a:gd name="connsiteY1" fmla="*/ 0 h 3664325"/>
                  <a:gd name="connsiteX2" fmla="*/ 649466 w 3403872"/>
                  <a:gd name="connsiteY2" fmla="*/ 3664326 h 3664325"/>
                  <a:gd name="connsiteX3" fmla="*/ 0 w 3403872"/>
                  <a:gd name="connsiteY3" fmla="*/ 3659521 h 3664325"/>
                  <a:gd name="connsiteX4" fmla="*/ 2425410 w 3403872"/>
                  <a:gd name="connsiteY4" fmla="*/ 15774 h 3664325"/>
                  <a:gd name="connsiteX0" fmla="*/ 2927546 w 3906008"/>
                  <a:gd name="connsiteY0" fmla="*/ 15774 h 3678469"/>
                  <a:gd name="connsiteX1" fmla="*/ 3906008 w 3906008"/>
                  <a:gd name="connsiteY1" fmla="*/ 0 h 3678469"/>
                  <a:gd name="connsiteX2" fmla="*/ 1151602 w 3906008"/>
                  <a:gd name="connsiteY2" fmla="*/ 3664326 h 3678469"/>
                  <a:gd name="connsiteX3" fmla="*/ 0 w 3906008"/>
                  <a:gd name="connsiteY3" fmla="*/ 3678469 h 3678469"/>
                  <a:gd name="connsiteX4" fmla="*/ 2927546 w 3906008"/>
                  <a:gd name="connsiteY4" fmla="*/ 15774 h 3678469"/>
                  <a:gd name="connsiteX0" fmla="*/ 2766483 w 3906008"/>
                  <a:gd name="connsiteY0" fmla="*/ 15774 h 3678469"/>
                  <a:gd name="connsiteX1" fmla="*/ 3906008 w 3906008"/>
                  <a:gd name="connsiteY1" fmla="*/ 0 h 3678469"/>
                  <a:gd name="connsiteX2" fmla="*/ 1151602 w 3906008"/>
                  <a:gd name="connsiteY2" fmla="*/ 3664326 h 3678469"/>
                  <a:gd name="connsiteX3" fmla="*/ 0 w 3906008"/>
                  <a:gd name="connsiteY3" fmla="*/ 3678469 h 3678469"/>
                  <a:gd name="connsiteX4" fmla="*/ 2766483 w 3906008"/>
                  <a:gd name="connsiteY4" fmla="*/ 15774 h 3678469"/>
                  <a:gd name="connsiteX0" fmla="*/ 2368564 w 3508089"/>
                  <a:gd name="connsiteY0" fmla="*/ 15774 h 3664325"/>
                  <a:gd name="connsiteX1" fmla="*/ 3508089 w 3508089"/>
                  <a:gd name="connsiteY1" fmla="*/ 0 h 3664325"/>
                  <a:gd name="connsiteX2" fmla="*/ 753683 w 3508089"/>
                  <a:gd name="connsiteY2" fmla="*/ 3664326 h 3664325"/>
                  <a:gd name="connsiteX3" fmla="*/ 0 w 3508089"/>
                  <a:gd name="connsiteY3" fmla="*/ 3498458 h 3664325"/>
                  <a:gd name="connsiteX4" fmla="*/ 2368564 w 3508089"/>
                  <a:gd name="connsiteY4" fmla="*/ 15774 h 3664325"/>
                  <a:gd name="connsiteX0" fmla="*/ 2738060 w 3877585"/>
                  <a:gd name="connsiteY0" fmla="*/ 15774 h 3664325"/>
                  <a:gd name="connsiteX1" fmla="*/ 3877585 w 3877585"/>
                  <a:gd name="connsiteY1" fmla="*/ 0 h 3664325"/>
                  <a:gd name="connsiteX2" fmla="*/ 1123179 w 3877585"/>
                  <a:gd name="connsiteY2" fmla="*/ 3664326 h 3664325"/>
                  <a:gd name="connsiteX3" fmla="*/ 0 w 3877585"/>
                  <a:gd name="connsiteY3" fmla="*/ 3659521 h 3664325"/>
                  <a:gd name="connsiteX4" fmla="*/ 2738060 w 3877585"/>
                  <a:gd name="connsiteY4" fmla="*/ 15774 h 3664325"/>
                  <a:gd name="connsiteX0" fmla="*/ 2738060 w 3877585"/>
                  <a:gd name="connsiteY0" fmla="*/ 15774 h 3659521"/>
                  <a:gd name="connsiteX1" fmla="*/ 3877585 w 3877585"/>
                  <a:gd name="connsiteY1" fmla="*/ 0 h 3659521"/>
                  <a:gd name="connsiteX2" fmla="*/ 1123178 w 3877585"/>
                  <a:gd name="connsiteY2" fmla="*/ 3560108 h 3659521"/>
                  <a:gd name="connsiteX3" fmla="*/ 0 w 3877585"/>
                  <a:gd name="connsiteY3" fmla="*/ 3659521 h 3659521"/>
                  <a:gd name="connsiteX4" fmla="*/ 2738060 w 3877585"/>
                  <a:gd name="connsiteY4" fmla="*/ 15774 h 3659521"/>
                  <a:gd name="connsiteX0" fmla="*/ 2738060 w 3877585"/>
                  <a:gd name="connsiteY0" fmla="*/ 15774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738060 w 3877585"/>
                  <a:gd name="connsiteY4" fmla="*/ 15774 h 3659521"/>
                  <a:gd name="connsiteX0" fmla="*/ 2832803 w 3877585"/>
                  <a:gd name="connsiteY0" fmla="*/ 110516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832803 w 3877585"/>
                  <a:gd name="connsiteY4" fmla="*/ 110516 h 3659521"/>
                  <a:gd name="connsiteX0" fmla="*/ 2728586 w 3877585"/>
                  <a:gd name="connsiteY0" fmla="*/ 629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728586 w 3877585"/>
                  <a:gd name="connsiteY4" fmla="*/ 6299 h 3659521"/>
                  <a:gd name="connsiteX0" fmla="*/ 3268619 w 3877585"/>
                  <a:gd name="connsiteY0" fmla="*/ 7261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3268619 w 3877585"/>
                  <a:gd name="connsiteY4" fmla="*/ 72619 h 3659521"/>
                  <a:gd name="connsiteX0" fmla="*/ 2946494 w 3877585"/>
                  <a:gd name="connsiteY0" fmla="*/ 629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946494 w 3877585"/>
                  <a:gd name="connsiteY4" fmla="*/ 6299 h 3659521"/>
                  <a:gd name="connsiteX0" fmla="*/ 2387513 w 3318604"/>
                  <a:gd name="connsiteY0" fmla="*/ 6299 h 3654851"/>
                  <a:gd name="connsiteX1" fmla="*/ 3318604 w 3318604"/>
                  <a:gd name="connsiteY1" fmla="*/ 0 h 3654851"/>
                  <a:gd name="connsiteX2" fmla="*/ 564197 w 3318604"/>
                  <a:gd name="connsiteY2" fmla="*/ 3654851 h 3654851"/>
                  <a:gd name="connsiteX3" fmla="*/ 0 w 3318604"/>
                  <a:gd name="connsiteY3" fmla="*/ 3564778 h 3654851"/>
                  <a:gd name="connsiteX4" fmla="*/ 2387513 w 3318604"/>
                  <a:gd name="connsiteY4" fmla="*/ 6299 h 3654851"/>
                  <a:gd name="connsiteX0" fmla="*/ 2747535 w 3678626"/>
                  <a:gd name="connsiteY0" fmla="*/ 6299 h 3659521"/>
                  <a:gd name="connsiteX1" fmla="*/ 3678626 w 3678626"/>
                  <a:gd name="connsiteY1" fmla="*/ 0 h 3659521"/>
                  <a:gd name="connsiteX2" fmla="*/ 924219 w 3678626"/>
                  <a:gd name="connsiteY2" fmla="*/ 3654851 h 3659521"/>
                  <a:gd name="connsiteX3" fmla="*/ 0 w 3678626"/>
                  <a:gd name="connsiteY3" fmla="*/ 3659521 h 3659521"/>
                  <a:gd name="connsiteX4" fmla="*/ 2747535 w 3678626"/>
                  <a:gd name="connsiteY4" fmla="*/ 6299 h 3659521"/>
                  <a:gd name="connsiteX0" fmla="*/ 2747535 w 3678626"/>
                  <a:gd name="connsiteY0" fmla="*/ 6299 h 3664325"/>
                  <a:gd name="connsiteX1" fmla="*/ 3678626 w 3678626"/>
                  <a:gd name="connsiteY1" fmla="*/ 0 h 3664325"/>
                  <a:gd name="connsiteX2" fmla="*/ 744208 w 3678626"/>
                  <a:gd name="connsiteY2" fmla="*/ 3664325 h 3664325"/>
                  <a:gd name="connsiteX3" fmla="*/ 0 w 3678626"/>
                  <a:gd name="connsiteY3" fmla="*/ 3659521 h 3664325"/>
                  <a:gd name="connsiteX4" fmla="*/ 2747535 w 3678626"/>
                  <a:gd name="connsiteY4" fmla="*/ 6299 h 3664325"/>
                  <a:gd name="connsiteX0" fmla="*/ 2747535 w 3678626"/>
                  <a:gd name="connsiteY0" fmla="*/ 6299 h 3659521"/>
                  <a:gd name="connsiteX1" fmla="*/ 3678626 w 3678626"/>
                  <a:gd name="connsiteY1" fmla="*/ 0 h 3659521"/>
                  <a:gd name="connsiteX2" fmla="*/ 952642 w 3678626"/>
                  <a:gd name="connsiteY2" fmla="*/ 3654851 h 3659521"/>
                  <a:gd name="connsiteX3" fmla="*/ 0 w 3678626"/>
                  <a:gd name="connsiteY3" fmla="*/ 3659521 h 3659521"/>
                  <a:gd name="connsiteX4" fmla="*/ 2747535 w 3678626"/>
                  <a:gd name="connsiteY4" fmla="*/ 6299 h 3659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8626" h="3659521">
                    <a:moveTo>
                      <a:pt x="2747535" y="6299"/>
                    </a:moveTo>
                    <a:lnTo>
                      <a:pt x="3678626" y="0"/>
                    </a:lnTo>
                    <a:lnTo>
                      <a:pt x="952642" y="3654851"/>
                    </a:lnTo>
                    <a:lnTo>
                      <a:pt x="0" y="3659521"/>
                    </a:lnTo>
                    <a:lnTo>
                      <a:pt x="2747535" y="629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2">
                <a:extLst>
                  <a:ext uri="{FF2B5EF4-FFF2-40B4-BE49-F238E27FC236}">
                    <a16:creationId xmlns="" xmlns:a16="http://schemas.microsoft.com/office/drawing/2014/main" id="{73AC92B2-171C-F813-7F9E-DC99210532B2}"/>
                  </a:ext>
                </a:extLst>
              </p:cNvPr>
              <p:cNvSpPr/>
              <p:nvPr/>
            </p:nvSpPr>
            <p:spPr>
              <a:xfrm>
                <a:off x="1006421" y="5900630"/>
                <a:ext cx="704655" cy="560864"/>
              </a:xfrm>
              <a:custGeom>
                <a:avLst/>
                <a:gdLst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10174941 w 10174941"/>
                  <a:gd name="connsiteY2" fmla="*/ 3672170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7485529 w 10174941"/>
                  <a:gd name="connsiteY2" fmla="*/ 3636311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6849035 w 10174941"/>
                  <a:gd name="connsiteY2" fmla="*/ 3645276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7395135 w 10174941"/>
                  <a:gd name="connsiteY2" fmla="*/ 3667501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9943166"/>
                  <a:gd name="connsiteY0" fmla="*/ 0 h 3672170"/>
                  <a:gd name="connsiteX1" fmla="*/ 9943166 w 9943166"/>
                  <a:gd name="connsiteY1" fmla="*/ 57150 h 3672170"/>
                  <a:gd name="connsiteX2" fmla="*/ 7395135 w 9943166"/>
                  <a:gd name="connsiteY2" fmla="*/ 3667501 h 3672170"/>
                  <a:gd name="connsiteX3" fmla="*/ 0 w 9943166"/>
                  <a:gd name="connsiteY3" fmla="*/ 3672170 h 3672170"/>
                  <a:gd name="connsiteX4" fmla="*/ 0 w 9943166"/>
                  <a:gd name="connsiteY4" fmla="*/ 0 h 3672170"/>
                  <a:gd name="connsiteX0" fmla="*/ 0 w 10149541"/>
                  <a:gd name="connsiteY0" fmla="*/ 0 h 3672170"/>
                  <a:gd name="connsiteX1" fmla="*/ 10149541 w 10149541"/>
                  <a:gd name="connsiteY1" fmla="*/ 3175 h 3672170"/>
                  <a:gd name="connsiteX2" fmla="*/ 7395135 w 10149541"/>
                  <a:gd name="connsiteY2" fmla="*/ 3667501 h 3672170"/>
                  <a:gd name="connsiteX3" fmla="*/ 0 w 10149541"/>
                  <a:gd name="connsiteY3" fmla="*/ 3672170 h 3672170"/>
                  <a:gd name="connsiteX4" fmla="*/ 0 w 10149541"/>
                  <a:gd name="connsiteY4" fmla="*/ 0 h 3672170"/>
                  <a:gd name="connsiteX0" fmla="*/ 9171079 w 10149541"/>
                  <a:gd name="connsiteY0" fmla="*/ 15774 h 3668995"/>
                  <a:gd name="connsiteX1" fmla="*/ 10149541 w 10149541"/>
                  <a:gd name="connsiteY1" fmla="*/ 0 h 3668995"/>
                  <a:gd name="connsiteX2" fmla="*/ 7395135 w 10149541"/>
                  <a:gd name="connsiteY2" fmla="*/ 3664326 h 3668995"/>
                  <a:gd name="connsiteX3" fmla="*/ 0 w 10149541"/>
                  <a:gd name="connsiteY3" fmla="*/ 3668995 h 3668995"/>
                  <a:gd name="connsiteX4" fmla="*/ 9171079 w 10149541"/>
                  <a:gd name="connsiteY4" fmla="*/ 15774 h 3668995"/>
                  <a:gd name="connsiteX0" fmla="*/ 2425410 w 3403872"/>
                  <a:gd name="connsiteY0" fmla="*/ 15774 h 3664325"/>
                  <a:gd name="connsiteX1" fmla="*/ 3403872 w 3403872"/>
                  <a:gd name="connsiteY1" fmla="*/ 0 h 3664325"/>
                  <a:gd name="connsiteX2" fmla="*/ 649466 w 3403872"/>
                  <a:gd name="connsiteY2" fmla="*/ 3664326 h 3664325"/>
                  <a:gd name="connsiteX3" fmla="*/ 0 w 3403872"/>
                  <a:gd name="connsiteY3" fmla="*/ 3659521 h 3664325"/>
                  <a:gd name="connsiteX4" fmla="*/ 2425410 w 3403872"/>
                  <a:gd name="connsiteY4" fmla="*/ 15774 h 3664325"/>
                  <a:gd name="connsiteX0" fmla="*/ 2927546 w 3906008"/>
                  <a:gd name="connsiteY0" fmla="*/ 15774 h 3678469"/>
                  <a:gd name="connsiteX1" fmla="*/ 3906008 w 3906008"/>
                  <a:gd name="connsiteY1" fmla="*/ 0 h 3678469"/>
                  <a:gd name="connsiteX2" fmla="*/ 1151602 w 3906008"/>
                  <a:gd name="connsiteY2" fmla="*/ 3664326 h 3678469"/>
                  <a:gd name="connsiteX3" fmla="*/ 0 w 3906008"/>
                  <a:gd name="connsiteY3" fmla="*/ 3678469 h 3678469"/>
                  <a:gd name="connsiteX4" fmla="*/ 2927546 w 3906008"/>
                  <a:gd name="connsiteY4" fmla="*/ 15774 h 3678469"/>
                  <a:gd name="connsiteX0" fmla="*/ 2766483 w 3906008"/>
                  <a:gd name="connsiteY0" fmla="*/ 15774 h 3678469"/>
                  <a:gd name="connsiteX1" fmla="*/ 3906008 w 3906008"/>
                  <a:gd name="connsiteY1" fmla="*/ 0 h 3678469"/>
                  <a:gd name="connsiteX2" fmla="*/ 1151602 w 3906008"/>
                  <a:gd name="connsiteY2" fmla="*/ 3664326 h 3678469"/>
                  <a:gd name="connsiteX3" fmla="*/ 0 w 3906008"/>
                  <a:gd name="connsiteY3" fmla="*/ 3678469 h 3678469"/>
                  <a:gd name="connsiteX4" fmla="*/ 2766483 w 3906008"/>
                  <a:gd name="connsiteY4" fmla="*/ 15774 h 3678469"/>
                  <a:gd name="connsiteX0" fmla="*/ 2368564 w 3508089"/>
                  <a:gd name="connsiteY0" fmla="*/ 15774 h 3664325"/>
                  <a:gd name="connsiteX1" fmla="*/ 3508089 w 3508089"/>
                  <a:gd name="connsiteY1" fmla="*/ 0 h 3664325"/>
                  <a:gd name="connsiteX2" fmla="*/ 753683 w 3508089"/>
                  <a:gd name="connsiteY2" fmla="*/ 3664326 h 3664325"/>
                  <a:gd name="connsiteX3" fmla="*/ 0 w 3508089"/>
                  <a:gd name="connsiteY3" fmla="*/ 3498458 h 3664325"/>
                  <a:gd name="connsiteX4" fmla="*/ 2368564 w 3508089"/>
                  <a:gd name="connsiteY4" fmla="*/ 15774 h 3664325"/>
                  <a:gd name="connsiteX0" fmla="*/ 2738060 w 3877585"/>
                  <a:gd name="connsiteY0" fmla="*/ 15774 h 3664325"/>
                  <a:gd name="connsiteX1" fmla="*/ 3877585 w 3877585"/>
                  <a:gd name="connsiteY1" fmla="*/ 0 h 3664325"/>
                  <a:gd name="connsiteX2" fmla="*/ 1123179 w 3877585"/>
                  <a:gd name="connsiteY2" fmla="*/ 3664326 h 3664325"/>
                  <a:gd name="connsiteX3" fmla="*/ 0 w 3877585"/>
                  <a:gd name="connsiteY3" fmla="*/ 3659521 h 3664325"/>
                  <a:gd name="connsiteX4" fmla="*/ 2738060 w 3877585"/>
                  <a:gd name="connsiteY4" fmla="*/ 15774 h 3664325"/>
                  <a:gd name="connsiteX0" fmla="*/ 2738060 w 3877585"/>
                  <a:gd name="connsiteY0" fmla="*/ 15774 h 3659521"/>
                  <a:gd name="connsiteX1" fmla="*/ 3877585 w 3877585"/>
                  <a:gd name="connsiteY1" fmla="*/ 0 h 3659521"/>
                  <a:gd name="connsiteX2" fmla="*/ 1123178 w 3877585"/>
                  <a:gd name="connsiteY2" fmla="*/ 3560108 h 3659521"/>
                  <a:gd name="connsiteX3" fmla="*/ 0 w 3877585"/>
                  <a:gd name="connsiteY3" fmla="*/ 3659521 h 3659521"/>
                  <a:gd name="connsiteX4" fmla="*/ 2738060 w 3877585"/>
                  <a:gd name="connsiteY4" fmla="*/ 15774 h 3659521"/>
                  <a:gd name="connsiteX0" fmla="*/ 2738060 w 3877585"/>
                  <a:gd name="connsiteY0" fmla="*/ 15774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738060 w 3877585"/>
                  <a:gd name="connsiteY4" fmla="*/ 15774 h 3659521"/>
                  <a:gd name="connsiteX0" fmla="*/ 2832803 w 3877585"/>
                  <a:gd name="connsiteY0" fmla="*/ 110516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832803 w 3877585"/>
                  <a:gd name="connsiteY4" fmla="*/ 110516 h 3659521"/>
                  <a:gd name="connsiteX0" fmla="*/ 2728586 w 3877585"/>
                  <a:gd name="connsiteY0" fmla="*/ 629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728586 w 3877585"/>
                  <a:gd name="connsiteY4" fmla="*/ 6299 h 3659521"/>
                  <a:gd name="connsiteX0" fmla="*/ 3268619 w 3877585"/>
                  <a:gd name="connsiteY0" fmla="*/ 7261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3268619 w 3877585"/>
                  <a:gd name="connsiteY4" fmla="*/ 72619 h 3659521"/>
                  <a:gd name="connsiteX0" fmla="*/ 2946494 w 3877585"/>
                  <a:gd name="connsiteY0" fmla="*/ 629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946494 w 3877585"/>
                  <a:gd name="connsiteY4" fmla="*/ 6299 h 3659521"/>
                  <a:gd name="connsiteX0" fmla="*/ 2387513 w 3318604"/>
                  <a:gd name="connsiteY0" fmla="*/ 6299 h 3654851"/>
                  <a:gd name="connsiteX1" fmla="*/ 3318604 w 3318604"/>
                  <a:gd name="connsiteY1" fmla="*/ 0 h 3654851"/>
                  <a:gd name="connsiteX2" fmla="*/ 564197 w 3318604"/>
                  <a:gd name="connsiteY2" fmla="*/ 3654851 h 3654851"/>
                  <a:gd name="connsiteX3" fmla="*/ 0 w 3318604"/>
                  <a:gd name="connsiteY3" fmla="*/ 3564778 h 3654851"/>
                  <a:gd name="connsiteX4" fmla="*/ 2387513 w 3318604"/>
                  <a:gd name="connsiteY4" fmla="*/ 6299 h 3654851"/>
                  <a:gd name="connsiteX0" fmla="*/ 2747535 w 3678626"/>
                  <a:gd name="connsiteY0" fmla="*/ 6299 h 3659521"/>
                  <a:gd name="connsiteX1" fmla="*/ 3678626 w 3678626"/>
                  <a:gd name="connsiteY1" fmla="*/ 0 h 3659521"/>
                  <a:gd name="connsiteX2" fmla="*/ 924219 w 3678626"/>
                  <a:gd name="connsiteY2" fmla="*/ 3654851 h 3659521"/>
                  <a:gd name="connsiteX3" fmla="*/ 0 w 3678626"/>
                  <a:gd name="connsiteY3" fmla="*/ 3659521 h 3659521"/>
                  <a:gd name="connsiteX4" fmla="*/ 2747535 w 3678626"/>
                  <a:gd name="connsiteY4" fmla="*/ 6299 h 3659521"/>
                  <a:gd name="connsiteX0" fmla="*/ 2747535 w 3678626"/>
                  <a:gd name="connsiteY0" fmla="*/ 6299 h 3664325"/>
                  <a:gd name="connsiteX1" fmla="*/ 3678626 w 3678626"/>
                  <a:gd name="connsiteY1" fmla="*/ 0 h 3664325"/>
                  <a:gd name="connsiteX2" fmla="*/ 744208 w 3678626"/>
                  <a:gd name="connsiteY2" fmla="*/ 3664325 h 3664325"/>
                  <a:gd name="connsiteX3" fmla="*/ 0 w 3678626"/>
                  <a:gd name="connsiteY3" fmla="*/ 3659521 h 3664325"/>
                  <a:gd name="connsiteX4" fmla="*/ 2747535 w 3678626"/>
                  <a:gd name="connsiteY4" fmla="*/ 6299 h 3664325"/>
                  <a:gd name="connsiteX0" fmla="*/ 2747535 w 3678626"/>
                  <a:gd name="connsiteY0" fmla="*/ 6299 h 3659521"/>
                  <a:gd name="connsiteX1" fmla="*/ 3678626 w 3678626"/>
                  <a:gd name="connsiteY1" fmla="*/ 0 h 3659521"/>
                  <a:gd name="connsiteX2" fmla="*/ 952642 w 3678626"/>
                  <a:gd name="connsiteY2" fmla="*/ 3654851 h 3659521"/>
                  <a:gd name="connsiteX3" fmla="*/ 0 w 3678626"/>
                  <a:gd name="connsiteY3" fmla="*/ 3659521 h 3659521"/>
                  <a:gd name="connsiteX4" fmla="*/ 2747535 w 3678626"/>
                  <a:gd name="connsiteY4" fmla="*/ 6299 h 3659521"/>
                  <a:gd name="connsiteX0" fmla="*/ 1999069 w 2930160"/>
                  <a:gd name="connsiteY0" fmla="*/ 6299 h 3654851"/>
                  <a:gd name="connsiteX1" fmla="*/ 2930160 w 2930160"/>
                  <a:gd name="connsiteY1" fmla="*/ 0 h 3654851"/>
                  <a:gd name="connsiteX2" fmla="*/ 204176 w 2930160"/>
                  <a:gd name="connsiteY2" fmla="*/ 3654851 h 3654851"/>
                  <a:gd name="connsiteX3" fmla="*/ 0 w 2930160"/>
                  <a:gd name="connsiteY3" fmla="*/ 3631098 h 3654851"/>
                  <a:gd name="connsiteX4" fmla="*/ 1999069 w 2930160"/>
                  <a:gd name="connsiteY4" fmla="*/ 6299 h 3654851"/>
                  <a:gd name="connsiteX0" fmla="*/ 2576999 w 3508090"/>
                  <a:gd name="connsiteY0" fmla="*/ 6299 h 3659521"/>
                  <a:gd name="connsiteX1" fmla="*/ 3508090 w 3508090"/>
                  <a:gd name="connsiteY1" fmla="*/ 0 h 3659521"/>
                  <a:gd name="connsiteX2" fmla="*/ 782106 w 3508090"/>
                  <a:gd name="connsiteY2" fmla="*/ 3654851 h 3659521"/>
                  <a:gd name="connsiteX3" fmla="*/ 0 w 3508090"/>
                  <a:gd name="connsiteY3" fmla="*/ 3659521 h 3659521"/>
                  <a:gd name="connsiteX4" fmla="*/ 2576999 w 3508090"/>
                  <a:gd name="connsiteY4" fmla="*/ 6299 h 3659521"/>
                  <a:gd name="connsiteX0" fmla="*/ 2908598 w 3508090"/>
                  <a:gd name="connsiteY0" fmla="*/ 53671 h 3659521"/>
                  <a:gd name="connsiteX1" fmla="*/ 3508090 w 3508090"/>
                  <a:gd name="connsiteY1" fmla="*/ 0 h 3659521"/>
                  <a:gd name="connsiteX2" fmla="*/ 782106 w 3508090"/>
                  <a:gd name="connsiteY2" fmla="*/ 3654851 h 3659521"/>
                  <a:gd name="connsiteX3" fmla="*/ 0 w 3508090"/>
                  <a:gd name="connsiteY3" fmla="*/ 3659521 h 3659521"/>
                  <a:gd name="connsiteX4" fmla="*/ 2908598 w 3508090"/>
                  <a:gd name="connsiteY4" fmla="*/ 53671 h 3659521"/>
                  <a:gd name="connsiteX0" fmla="*/ 2747535 w 3508090"/>
                  <a:gd name="connsiteY0" fmla="*/ 6299 h 3659521"/>
                  <a:gd name="connsiteX1" fmla="*/ 3508090 w 3508090"/>
                  <a:gd name="connsiteY1" fmla="*/ 0 h 3659521"/>
                  <a:gd name="connsiteX2" fmla="*/ 782106 w 3508090"/>
                  <a:gd name="connsiteY2" fmla="*/ 3654851 h 3659521"/>
                  <a:gd name="connsiteX3" fmla="*/ 0 w 3508090"/>
                  <a:gd name="connsiteY3" fmla="*/ 3659521 h 3659521"/>
                  <a:gd name="connsiteX4" fmla="*/ 2747535 w 3508090"/>
                  <a:gd name="connsiteY4" fmla="*/ 6299 h 3659521"/>
                  <a:gd name="connsiteX0" fmla="*/ 2747535 w 2747536"/>
                  <a:gd name="connsiteY0" fmla="*/ 0 h 3653222"/>
                  <a:gd name="connsiteX1" fmla="*/ 1571399 w 2747536"/>
                  <a:gd name="connsiteY1" fmla="*/ 2477526 h 3653222"/>
                  <a:gd name="connsiteX2" fmla="*/ 782106 w 2747536"/>
                  <a:gd name="connsiteY2" fmla="*/ 3648552 h 3653222"/>
                  <a:gd name="connsiteX3" fmla="*/ 0 w 2747536"/>
                  <a:gd name="connsiteY3" fmla="*/ 3653222 h 3653222"/>
                  <a:gd name="connsiteX4" fmla="*/ 2747535 w 2747536"/>
                  <a:gd name="connsiteY4" fmla="*/ 0 h 3653222"/>
                  <a:gd name="connsiteX0" fmla="*/ 1245081 w 1571399"/>
                  <a:gd name="connsiteY0" fmla="*/ 0 h 1178081"/>
                  <a:gd name="connsiteX1" fmla="*/ 1571399 w 1571399"/>
                  <a:gd name="connsiteY1" fmla="*/ 2385 h 1178081"/>
                  <a:gd name="connsiteX2" fmla="*/ 782106 w 1571399"/>
                  <a:gd name="connsiteY2" fmla="*/ 1173411 h 1178081"/>
                  <a:gd name="connsiteX3" fmla="*/ 0 w 1571399"/>
                  <a:gd name="connsiteY3" fmla="*/ 1178081 h 1178081"/>
                  <a:gd name="connsiteX4" fmla="*/ 1245081 w 1571399"/>
                  <a:gd name="connsiteY4" fmla="*/ 0 h 1178081"/>
                  <a:gd name="connsiteX0" fmla="*/ 1149549 w 1571399"/>
                  <a:gd name="connsiteY0" fmla="*/ 0 h 1516785"/>
                  <a:gd name="connsiteX1" fmla="*/ 1571399 w 1571399"/>
                  <a:gd name="connsiteY1" fmla="*/ 341089 h 1516785"/>
                  <a:gd name="connsiteX2" fmla="*/ 782106 w 1571399"/>
                  <a:gd name="connsiteY2" fmla="*/ 1512115 h 1516785"/>
                  <a:gd name="connsiteX3" fmla="*/ 0 w 1571399"/>
                  <a:gd name="connsiteY3" fmla="*/ 1516785 h 1516785"/>
                  <a:gd name="connsiteX4" fmla="*/ 1149549 w 1571399"/>
                  <a:gd name="connsiteY4" fmla="*/ 0 h 1516785"/>
                  <a:gd name="connsiteX0" fmla="*/ 1149549 w 1901418"/>
                  <a:gd name="connsiteY0" fmla="*/ 6299 h 1523084"/>
                  <a:gd name="connsiteX1" fmla="*/ 1901418 w 1901418"/>
                  <a:gd name="connsiteY1" fmla="*/ 0 h 1523084"/>
                  <a:gd name="connsiteX2" fmla="*/ 782106 w 1901418"/>
                  <a:gd name="connsiteY2" fmla="*/ 1518414 h 1523084"/>
                  <a:gd name="connsiteX3" fmla="*/ 0 w 1901418"/>
                  <a:gd name="connsiteY3" fmla="*/ 1523084 h 1523084"/>
                  <a:gd name="connsiteX4" fmla="*/ 1149549 w 1901418"/>
                  <a:gd name="connsiteY4" fmla="*/ 6299 h 1523084"/>
                  <a:gd name="connsiteX0" fmla="*/ 1158234 w 1901418"/>
                  <a:gd name="connsiteY0" fmla="*/ 0 h 1690479"/>
                  <a:gd name="connsiteX1" fmla="*/ 1901418 w 1901418"/>
                  <a:gd name="connsiteY1" fmla="*/ 167395 h 1690479"/>
                  <a:gd name="connsiteX2" fmla="*/ 782106 w 1901418"/>
                  <a:gd name="connsiteY2" fmla="*/ 1685809 h 1690479"/>
                  <a:gd name="connsiteX3" fmla="*/ 0 w 1901418"/>
                  <a:gd name="connsiteY3" fmla="*/ 1690479 h 1690479"/>
                  <a:gd name="connsiteX4" fmla="*/ 1158234 w 1901418"/>
                  <a:gd name="connsiteY4" fmla="*/ 0 h 1690479"/>
                  <a:gd name="connsiteX0" fmla="*/ 1210342 w 1901418"/>
                  <a:gd name="connsiteY0" fmla="*/ 214732 h 1523084"/>
                  <a:gd name="connsiteX1" fmla="*/ 1901418 w 1901418"/>
                  <a:gd name="connsiteY1" fmla="*/ 0 h 1523084"/>
                  <a:gd name="connsiteX2" fmla="*/ 782106 w 1901418"/>
                  <a:gd name="connsiteY2" fmla="*/ 1518414 h 1523084"/>
                  <a:gd name="connsiteX3" fmla="*/ 0 w 1901418"/>
                  <a:gd name="connsiteY3" fmla="*/ 1523084 h 1523084"/>
                  <a:gd name="connsiteX4" fmla="*/ 1210342 w 1901418"/>
                  <a:gd name="connsiteY4" fmla="*/ 214732 h 1523084"/>
                  <a:gd name="connsiteX0" fmla="*/ 1149549 w 1901418"/>
                  <a:gd name="connsiteY0" fmla="*/ 0 h 1542839"/>
                  <a:gd name="connsiteX1" fmla="*/ 1901418 w 1901418"/>
                  <a:gd name="connsiteY1" fmla="*/ 19755 h 1542839"/>
                  <a:gd name="connsiteX2" fmla="*/ 782106 w 1901418"/>
                  <a:gd name="connsiteY2" fmla="*/ 1538169 h 1542839"/>
                  <a:gd name="connsiteX3" fmla="*/ 0 w 1901418"/>
                  <a:gd name="connsiteY3" fmla="*/ 1542839 h 1542839"/>
                  <a:gd name="connsiteX4" fmla="*/ 1149549 w 1901418"/>
                  <a:gd name="connsiteY4" fmla="*/ 0 h 1542839"/>
                  <a:gd name="connsiteX0" fmla="*/ 1149549 w 1901418"/>
                  <a:gd name="connsiteY0" fmla="*/ 0 h 1542839"/>
                  <a:gd name="connsiteX1" fmla="*/ 1901418 w 1901418"/>
                  <a:gd name="connsiteY1" fmla="*/ 19755 h 1542839"/>
                  <a:gd name="connsiteX2" fmla="*/ 782106 w 1901418"/>
                  <a:gd name="connsiteY2" fmla="*/ 1538169 h 1542839"/>
                  <a:gd name="connsiteX3" fmla="*/ 0 w 1901418"/>
                  <a:gd name="connsiteY3" fmla="*/ 1542839 h 1542839"/>
                  <a:gd name="connsiteX4" fmla="*/ 1149549 w 1901418"/>
                  <a:gd name="connsiteY4" fmla="*/ 0 h 1542839"/>
                  <a:gd name="connsiteX0" fmla="*/ 1149549 w 1910103"/>
                  <a:gd name="connsiteY0" fmla="*/ 0 h 1542839"/>
                  <a:gd name="connsiteX1" fmla="*/ 1910103 w 1910103"/>
                  <a:gd name="connsiteY1" fmla="*/ 2385 h 1542839"/>
                  <a:gd name="connsiteX2" fmla="*/ 782106 w 1910103"/>
                  <a:gd name="connsiteY2" fmla="*/ 1538169 h 1542839"/>
                  <a:gd name="connsiteX3" fmla="*/ 0 w 1910103"/>
                  <a:gd name="connsiteY3" fmla="*/ 1542839 h 1542839"/>
                  <a:gd name="connsiteX4" fmla="*/ 1149549 w 1910103"/>
                  <a:gd name="connsiteY4" fmla="*/ 0 h 1542839"/>
                  <a:gd name="connsiteX0" fmla="*/ 1149549 w 1927472"/>
                  <a:gd name="connsiteY0" fmla="*/ 0 h 1542839"/>
                  <a:gd name="connsiteX1" fmla="*/ 1927472 w 1927472"/>
                  <a:gd name="connsiteY1" fmla="*/ 11070 h 1542839"/>
                  <a:gd name="connsiteX2" fmla="*/ 782106 w 1927472"/>
                  <a:gd name="connsiteY2" fmla="*/ 1538169 h 1542839"/>
                  <a:gd name="connsiteX3" fmla="*/ 0 w 1927472"/>
                  <a:gd name="connsiteY3" fmla="*/ 1542839 h 1542839"/>
                  <a:gd name="connsiteX4" fmla="*/ 1149549 w 1927472"/>
                  <a:gd name="connsiteY4" fmla="*/ 0 h 1542839"/>
                  <a:gd name="connsiteX0" fmla="*/ 1219027 w 1927472"/>
                  <a:gd name="connsiteY0" fmla="*/ 197363 h 1531769"/>
                  <a:gd name="connsiteX1" fmla="*/ 1927472 w 1927472"/>
                  <a:gd name="connsiteY1" fmla="*/ 0 h 1531769"/>
                  <a:gd name="connsiteX2" fmla="*/ 782106 w 1927472"/>
                  <a:gd name="connsiteY2" fmla="*/ 1527099 h 1531769"/>
                  <a:gd name="connsiteX3" fmla="*/ 0 w 1927472"/>
                  <a:gd name="connsiteY3" fmla="*/ 1531769 h 1531769"/>
                  <a:gd name="connsiteX4" fmla="*/ 1219027 w 1927472"/>
                  <a:gd name="connsiteY4" fmla="*/ 197363 h 1531769"/>
                  <a:gd name="connsiteX0" fmla="*/ 1149549 w 1927472"/>
                  <a:gd name="connsiteY0" fmla="*/ 0 h 1534154"/>
                  <a:gd name="connsiteX1" fmla="*/ 1927472 w 1927472"/>
                  <a:gd name="connsiteY1" fmla="*/ 2385 h 1534154"/>
                  <a:gd name="connsiteX2" fmla="*/ 782106 w 1927472"/>
                  <a:gd name="connsiteY2" fmla="*/ 1529484 h 1534154"/>
                  <a:gd name="connsiteX3" fmla="*/ 0 w 1927472"/>
                  <a:gd name="connsiteY3" fmla="*/ 1534154 h 1534154"/>
                  <a:gd name="connsiteX4" fmla="*/ 1149549 w 1927472"/>
                  <a:gd name="connsiteY4" fmla="*/ 0 h 1534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7472" h="1534154">
                    <a:moveTo>
                      <a:pt x="1149549" y="0"/>
                    </a:moveTo>
                    <a:lnTo>
                      <a:pt x="1927472" y="2385"/>
                    </a:lnTo>
                    <a:lnTo>
                      <a:pt x="782106" y="1529484"/>
                    </a:lnTo>
                    <a:lnTo>
                      <a:pt x="0" y="1534154"/>
                    </a:lnTo>
                    <a:lnTo>
                      <a:pt x="11495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2">
                <a:extLst>
                  <a:ext uri="{FF2B5EF4-FFF2-40B4-BE49-F238E27FC236}">
                    <a16:creationId xmlns="" xmlns:a16="http://schemas.microsoft.com/office/drawing/2014/main" id="{34B84F5C-1C44-CE6D-4357-D0A810472A3A}"/>
                  </a:ext>
                </a:extLst>
              </p:cNvPr>
              <p:cNvSpPr/>
              <p:nvPr/>
            </p:nvSpPr>
            <p:spPr>
              <a:xfrm>
                <a:off x="1943786" y="5282168"/>
                <a:ext cx="618339" cy="752474"/>
              </a:xfrm>
              <a:custGeom>
                <a:avLst/>
                <a:gdLst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10174941 w 10174941"/>
                  <a:gd name="connsiteY2" fmla="*/ 3672170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7485529 w 10174941"/>
                  <a:gd name="connsiteY2" fmla="*/ 3636311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6849035 w 10174941"/>
                  <a:gd name="connsiteY2" fmla="*/ 3645276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7395135 w 10174941"/>
                  <a:gd name="connsiteY2" fmla="*/ 3667501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9943166"/>
                  <a:gd name="connsiteY0" fmla="*/ 0 h 3672170"/>
                  <a:gd name="connsiteX1" fmla="*/ 9943166 w 9943166"/>
                  <a:gd name="connsiteY1" fmla="*/ 57150 h 3672170"/>
                  <a:gd name="connsiteX2" fmla="*/ 7395135 w 9943166"/>
                  <a:gd name="connsiteY2" fmla="*/ 3667501 h 3672170"/>
                  <a:gd name="connsiteX3" fmla="*/ 0 w 9943166"/>
                  <a:gd name="connsiteY3" fmla="*/ 3672170 h 3672170"/>
                  <a:gd name="connsiteX4" fmla="*/ 0 w 9943166"/>
                  <a:gd name="connsiteY4" fmla="*/ 0 h 3672170"/>
                  <a:gd name="connsiteX0" fmla="*/ 0 w 10149541"/>
                  <a:gd name="connsiteY0" fmla="*/ 0 h 3672170"/>
                  <a:gd name="connsiteX1" fmla="*/ 10149541 w 10149541"/>
                  <a:gd name="connsiteY1" fmla="*/ 3175 h 3672170"/>
                  <a:gd name="connsiteX2" fmla="*/ 7395135 w 10149541"/>
                  <a:gd name="connsiteY2" fmla="*/ 3667501 h 3672170"/>
                  <a:gd name="connsiteX3" fmla="*/ 0 w 10149541"/>
                  <a:gd name="connsiteY3" fmla="*/ 3672170 h 3672170"/>
                  <a:gd name="connsiteX4" fmla="*/ 0 w 10149541"/>
                  <a:gd name="connsiteY4" fmla="*/ 0 h 3672170"/>
                  <a:gd name="connsiteX0" fmla="*/ 9171079 w 10149541"/>
                  <a:gd name="connsiteY0" fmla="*/ 15774 h 3668995"/>
                  <a:gd name="connsiteX1" fmla="*/ 10149541 w 10149541"/>
                  <a:gd name="connsiteY1" fmla="*/ 0 h 3668995"/>
                  <a:gd name="connsiteX2" fmla="*/ 7395135 w 10149541"/>
                  <a:gd name="connsiteY2" fmla="*/ 3664326 h 3668995"/>
                  <a:gd name="connsiteX3" fmla="*/ 0 w 10149541"/>
                  <a:gd name="connsiteY3" fmla="*/ 3668995 h 3668995"/>
                  <a:gd name="connsiteX4" fmla="*/ 9171079 w 10149541"/>
                  <a:gd name="connsiteY4" fmla="*/ 15774 h 3668995"/>
                  <a:gd name="connsiteX0" fmla="*/ 2425410 w 3403872"/>
                  <a:gd name="connsiteY0" fmla="*/ 15774 h 3664325"/>
                  <a:gd name="connsiteX1" fmla="*/ 3403872 w 3403872"/>
                  <a:gd name="connsiteY1" fmla="*/ 0 h 3664325"/>
                  <a:gd name="connsiteX2" fmla="*/ 649466 w 3403872"/>
                  <a:gd name="connsiteY2" fmla="*/ 3664326 h 3664325"/>
                  <a:gd name="connsiteX3" fmla="*/ 0 w 3403872"/>
                  <a:gd name="connsiteY3" fmla="*/ 3659521 h 3664325"/>
                  <a:gd name="connsiteX4" fmla="*/ 2425410 w 3403872"/>
                  <a:gd name="connsiteY4" fmla="*/ 15774 h 3664325"/>
                  <a:gd name="connsiteX0" fmla="*/ 2927546 w 3906008"/>
                  <a:gd name="connsiteY0" fmla="*/ 15774 h 3678469"/>
                  <a:gd name="connsiteX1" fmla="*/ 3906008 w 3906008"/>
                  <a:gd name="connsiteY1" fmla="*/ 0 h 3678469"/>
                  <a:gd name="connsiteX2" fmla="*/ 1151602 w 3906008"/>
                  <a:gd name="connsiteY2" fmla="*/ 3664326 h 3678469"/>
                  <a:gd name="connsiteX3" fmla="*/ 0 w 3906008"/>
                  <a:gd name="connsiteY3" fmla="*/ 3678469 h 3678469"/>
                  <a:gd name="connsiteX4" fmla="*/ 2927546 w 3906008"/>
                  <a:gd name="connsiteY4" fmla="*/ 15774 h 3678469"/>
                  <a:gd name="connsiteX0" fmla="*/ 2766483 w 3906008"/>
                  <a:gd name="connsiteY0" fmla="*/ 15774 h 3678469"/>
                  <a:gd name="connsiteX1" fmla="*/ 3906008 w 3906008"/>
                  <a:gd name="connsiteY1" fmla="*/ 0 h 3678469"/>
                  <a:gd name="connsiteX2" fmla="*/ 1151602 w 3906008"/>
                  <a:gd name="connsiteY2" fmla="*/ 3664326 h 3678469"/>
                  <a:gd name="connsiteX3" fmla="*/ 0 w 3906008"/>
                  <a:gd name="connsiteY3" fmla="*/ 3678469 h 3678469"/>
                  <a:gd name="connsiteX4" fmla="*/ 2766483 w 3906008"/>
                  <a:gd name="connsiteY4" fmla="*/ 15774 h 3678469"/>
                  <a:gd name="connsiteX0" fmla="*/ 2368564 w 3508089"/>
                  <a:gd name="connsiteY0" fmla="*/ 15774 h 3664325"/>
                  <a:gd name="connsiteX1" fmla="*/ 3508089 w 3508089"/>
                  <a:gd name="connsiteY1" fmla="*/ 0 h 3664325"/>
                  <a:gd name="connsiteX2" fmla="*/ 753683 w 3508089"/>
                  <a:gd name="connsiteY2" fmla="*/ 3664326 h 3664325"/>
                  <a:gd name="connsiteX3" fmla="*/ 0 w 3508089"/>
                  <a:gd name="connsiteY3" fmla="*/ 3498458 h 3664325"/>
                  <a:gd name="connsiteX4" fmla="*/ 2368564 w 3508089"/>
                  <a:gd name="connsiteY4" fmla="*/ 15774 h 3664325"/>
                  <a:gd name="connsiteX0" fmla="*/ 2738060 w 3877585"/>
                  <a:gd name="connsiteY0" fmla="*/ 15774 h 3664325"/>
                  <a:gd name="connsiteX1" fmla="*/ 3877585 w 3877585"/>
                  <a:gd name="connsiteY1" fmla="*/ 0 h 3664325"/>
                  <a:gd name="connsiteX2" fmla="*/ 1123179 w 3877585"/>
                  <a:gd name="connsiteY2" fmla="*/ 3664326 h 3664325"/>
                  <a:gd name="connsiteX3" fmla="*/ 0 w 3877585"/>
                  <a:gd name="connsiteY3" fmla="*/ 3659521 h 3664325"/>
                  <a:gd name="connsiteX4" fmla="*/ 2738060 w 3877585"/>
                  <a:gd name="connsiteY4" fmla="*/ 15774 h 3664325"/>
                  <a:gd name="connsiteX0" fmla="*/ 2738060 w 3877585"/>
                  <a:gd name="connsiteY0" fmla="*/ 15774 h 3659521"/>
                  <a:gd name="connsiteX1" fmla="*/ 3877585 w 3877585"/>
                  <a:gd name="connsiteY1" fmla="*/ 0 h 3659521"/>
                  <a:gd name="connsiteX2" fmla="*/ 1123178 w 3877585"/>
                  <a:gd name="connsiteY2" fmla="*/ 3560108 h 3659521"/>
                  <a:gd name="connsiteX3" fmla="*/ 0 w 3877585"/>
                  <a:gd name="connsiteY3" fmla="*/ 3659521 h 3659521"/>
                  <a:gd name="connsiteX4" fmla="*/ 2738060 w 3877585"/>
                  <a:gd name="connsiteY4" fmla="*/ 15774 h 3659521"/>
                  <a:gd name="connsiteX0" fmla="*/ 2738060 w 3877585"/>
                  <a:gd name="connsiteY0" fmla="*/ 15774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738060 w 3877585"/>
                  <a:gd name="connsiteY4" fmla="*/ 15774 h 3659521"/>
                  <a:gd name="connsiteX0" fmla="*/ 2832803 w 3877585"/>
                  <a:gd name="connsiteY0" fmla="*/ 110516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832803 w 3877585"/>
                  <a:gd name="connsiteY4" fmla="*/ 110516 h 3659521"/>
                  <a:gd name="connsiteX0" fmla="*/ 2728586 w 3877585"/>
                  <a:gd name="connsiteY0" fmla="*/ 629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728586 w 3877585"/>
                  <a:gd name="connsiteY4" fmla="*/ 6299 h 3659521"/>
                  <a:gd name="connsiteX0" fmla="*/ 3268619 w 3877585"/>
                  <a:gd name="connsiteY0" fmla="*/ 7261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3268619 w 3877585"/>
                  <a:gd name="connsiteY4" fmla="*/ 72619 h 3659521"/>
                  <a:gd name="connsiteX0" fmla="*/ 2946494 w 3877585"/>
                  <a:gd name="connsiteY0" fmla="*/ 629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946494 w 3877585"/>
                  <a:gd name="connsiteY4" fmla="*/ 6299 h 3659521"/>
                  <a:gd name="connsiteX0" fmla="*/ 2387513 w 3318604"/>
                  <a:gd name="connsiteY0" fmla="*/ 6299 h 3654851"/>
                  <a:gd name="connsiteX1" fmla="*/ 3318604 w 3318604"/>
                  <a:gd name="connsiteY1" fmla="*/ 0 h 3654851"/>
                  <a:gd name="connsiteX2" fmla="*/ 564197 w 3318604"/>
                  <a:gd name="connsiteY2" fmla="*/ 3654851 h 3654851"/>
                  <a:gd name="connsiteX3" fmla="*/ 0 w 3318604"/>
                  <a:gd name="connsiteY3" fmla="*/ 3564778 h 3654851"/>
                  <a:gd name="connsiteX4" fmla="*/ 2387513 w 3318604"/>
                  <a:gd name="connsiteY4" fmla="*/ 6299 h 3654851"/>
                  <a:gd name="connsiteX0" fmla="*/ 2747535 w 3678626"/>
                  <a:gd name="connsiteY0" fmla="*/ 6299 h 3659521"/>
                  <a:gd name="connsiteX1" fmla="*/ 3678626 w 3678626"/>
                  <a:gd name="connsiteY1" fmla="*/ 0 h 3659521"/>
                  <a:gd name="connsiteX2" fmla="*/ 924219 w 3678626"/>
                  <a:gd name="connsiteY2" fmla="*/ 3654851 h 3659521"/>
                  <a:gd name="connsiteX3" fmla="*/ 0 w 3678626"/>
                  <a:gd name="connsiteY3" fmla="*/ 3659521 h 3659521"/>
                  <a:gd name="connsiteX4" fmla="*/ 2747535 w 3678626"/>
                  <a:gd name="connsiteY4" fmla="*/ 6299 h 3659521"/>
                  <a:gd name="connsiteX0" fmla="*/ 2747535 w 3678626"/>
                  <a:gd name="connsiteY0" fmla="*/ 6299 h 3664325"/>
                  <a:gd name="connsiteX1" fmla="*/ 3678626 w 3678626"/>
                  <a:gd name="connsiteY1" fmla="*/ 0 h 3664325"/>
                  <a:gd name="connsiteX2" fmla="*/ 744208 w 3678626"/>
                  <a:gd name="connsiteY2" fmla="*/ 3664325 h 3664325"/>
                  <a:gd name="connsiteX3" fmla="*/ 0 w 3678626"/>
                  <a:gd name="connsiteY3" fmla="*/ 3659521 h 3664325"/>
                  <a:gd name="connsiteX4" fmla="*/ 2747535 w 3678626"/>
                  <a:gd name="connsiteY4" fmla="*/ 6299 h 3664325"/>
                  <a:gd name="connsiteX0" fmla="*/ 2747535 w 3678626"/>
                  <a:gd name="connsiteY0" fmla="*/ 6299 h 3659521"/>
                  <a:gd name="connsiteX1" fmla="*/ 3678626 w 3678626"/>
                  <a:gd name="connsiteY1" fmla="*/ 0 h 3659521"/>
                  <a:gd name="connsiteX2" fmla="*/ 952642 w 3678626"/>
                  <a:gd name="connsiteY2" fmla="*/ 3654851 h 3659521"/>
                  <a:gd name="connsiteX3" fmla="*/ 0 w 3678626"/>
                  <a:gd name="connsiteY3" fmla="*/ 3659521 h 3659521"/>
                  <a:gd name="connsiteX4" fmla="*/ 2747535 w 3678626"/>
                  <a:gd name="connsiteY4" fmla="*/ 6299 h 3659521"/>
                  <a:gd name="connsiteX0" fmla="*/ 1999069 w 2930160"/>
                  <a:gd name="connsiteY0" fmla="*/ 6299 h 3654851"/>
                  <a:gd name="connsiteX1" fmla="*/ 2930160 w 2930160"/>
                  <a:gd name="connsiteY1" fmla="*/ 0 h 3654851"/>
                  <a:gd name="connsiteX2" fmla="*/ 204176 w 2930160"/>
                  <a:gd name="connsiteY2" fmla="*/ 3654851 h 3654851"/>
                  <a:gd name="connsiteX3" fmla="*/ 0 w 2930160"/>
                  <a:gd name="connsiteY3" fmla="*/ 3631098 h 3654851"/>
                  <a:gd name="connsiteX4" fmla="*/ 1999069 w 2930160"/>
                  <a:gd name="connsiteY4" fmla="*/ 6299 h 3654851"/>
                  <a:gd name="connsiteX0" fmla="*/ 2576999 w 3508090"/>
                  <a:gd name="connsiteY0" fmla="*/ 6299 h 3659521"/>
                  <a:gd name="connsiteX1" fmla="*/ 3508090 w 3508090"/>
                  <a:gd name="connsiteY1" fmla="*/ 0 h 3659521"/>
                  <a:gd name="connsiteX2" fmla="*/ 782106 w 3508090"/>
                  <a:gd name="connsiteY2" fmla="*/ 3654851 h 3659521"/>
                  <a:gd name="connsiteX3" fmla="*/ 0 w 3508090"/>
                  <a:gd name="connsiteY3" fmla="*/ 3659521 h 3659521"/>
                  <a:gd name="connsiteX4" fmla="*/ 2576999 w 3508090"/>
                  <a:gd name="connsiteY4" fmla="*/ 6299 h 3659521"/>
                  <a:gd name="connsiteX0" fmla="*/ 2908598 w 3508090"/>
                  <a:gd name="connsiteY0" fmla="*/ 53671 h 3659521"/>
                  <a:gd name="connsiteX1" fmla="*/ 3508090 w 3508090"/>
                  <a:gd name="connsiteY1" fmla="*/ 0 h 3659521"/>
                  <a:gd name="connsiteX2" fmla="*/ 782106 w 3508090"/>
                  <a:gd name="connsiteY2" fmla="*/ 3654851 h 3659521"/>
                  <a:gd name="connsiteX3" fmla="*/ 0 w 3508090"/>
                  <a:gd name="connsiteY3" fmla="*/ 3659521 h 3659521"/>
                  <a:gd name="connsiteX4" fmla="*/ 2908598 w 3508090"/>
                  <a:gd name="connsiteY4" fmla="*/ 53671 h 3659521"/>
                  <a:gd name="connsiteX0" fmla="*/ 2747535 w 3508090"/>
                  <a:gd name="connsiteY0" fmla="*/ 6299 h 3659521"/>
                  <a:gd name="connsiteX1" fmla="*/ 3508090 w 3508090"/>
                  <a:gd name="connsiteY1" fmla="*/ 0 h 3659521"/>
                  <a:gd name="connsiteX2" fmla="*/ 782106 w 3508090"/>
                  <a:gd name="connsiteY2" fmla="*/ 3654851 h 3659521"/>
                  <a:gd name="connsiteX3" fmla="*/ 0 w 3508090"/>
                  <a:gd name="connsiteY3" fmla="*/ 3659521 h 3659521"/>
                  <a:gd name="connsiteX4" fmla="*/ 2747535 w 3508090"/>
                  <a:gd name="connsiteY4" fmla="*/ 6299 h 3659521"/>
                  <a:gd name="connsiteX0" fmla="*/ 2103285 w 2863840"/>
                  <a:gd name="connsiteY0" fmla="*/ 6299 h 3654851"/>
                  <a:gd name="connsiteX1" fmla="*/ 2863840 w 2863840"/>
                  <a:gd name="connsiteY1" fmla="*/ 0 h 3654851"/>
                  <a:gd name="connsiteX2" fmla="*/ 137856 w 2863840"/>
                  <a:gd name="connsiteY2" fmla="*/ 3654851 h 3654851"/>
                  <a:gd name="connsiteX3" fmla="*/ 0 w 2863840"/>
                  <a:gd name="connsiteY3" fmla="*/ 3536356 h 3654851"/>
                  <a:gd name="connsiteX4" fmla="*/ 2103285 w 2863840"/>
                  <a:gd name="connsiteY4" fmla="*/ 6299 h 3654851"/>
                  <a:gd name="connsiteX0" fmla="*/ 2216976 w 2977531"/>
                  <a:gd name="connsiteY0" fmla="*/ 6299 h 3654851"/>
                  <a:gd name="connsiteX1" fmla="*/ 2977531 w 2977531"/>
                  <a:gd name="connsiteY1" fmla="*/ 0 h 3654851"/>
                  <a:gd name="connsiteX2" fmla="*/ 251547 w 2977531"/>
                  <a:gd name="connsiteY2" fmla="*/ 3654851 h 3654851"/>
                  <a:gd name="connsiteX3" fmla="*/ 0 w 2977531"/>
                  <a:gd name="connsiteY3" fmla="*/ 3631098 h 3654851"/>
                  <a:gd name="connsiteX4" fmla="*/ 2216976 w 2977531"/>
                  <a:gd name="connsiteY4" fmla="*/ 6299 h 3654851"/>
                  <a:gd name="connsiteX0" fmla="*/ 2008542 w 2769097"/>
                  <a:gd name="connsiteY0" fmla="*/ 6299 h 3654851"/>
                  <a:gd name="connsiteX1" fmla="*/ 2769097 w 2769097"/>
                  <a:gd name="connsiteY1" fmla="*/ 0 h 3654851"/>
                  <a:gd name="connsiteX2" fmla="*/ 43113 w 2769097"/>
                  <a:gd name="connsiteY2" fmla="*/ 3654851 h 3654851"/>
                  <a:gd name="connsiteX3" fmla="*/ 0 w 2769097"/>
                  <a:gd name="connsiteY3" fmla="*/ 3242654 h 3654851"/>
                  <a:gd name="connsiteX4" fmla="*/ 2008542 w 2769097"/>
                  <a:gd name="connsiteY4" fmla="*/ 6299 h 3654851"/>
                  <a:gd name="connsiteX0" fmla="*/ 2245398 w 3005953"/>
                  <a:gd name="connsiteY0" fmla="*/ 6299 h 3654851"/>
                  <a:gd name="connsiteX1" fmla="*/ 3005953 w 3005953"/>
                  <a:gd name="connsiteY1" fmla="*/ 0 h 3654851"/>
                  <a:gd name="connsiteX2" fmla="*/ 279969 w 3005953"/>
                  <a:gd name="connsiteY2" fmla="*/ 3654851 h 3654851"/>
                  <a:gd name="connsiteX3" fmla="*/ 0 w 3005953"/>
                  <a:gd name="connsiteY3" fmla="*/ 3650047 h 3654851"/>
                  <a:gd name="connsiteX4" fmla="*/ 2245398 w 3005953"/>
                  <a:gd name="connsiteY4" fmla="*/ 6299 h 3654851"/>
                  <a:gd name="connsiteX0" fmla="*/ 2633843 w 3005953"/>
                  <a:gd name="connsiteY0" fmla="*/ 15774 h 3654851"/>
                  <a:gd name="connsiteX1" fmla="*/ 3005953 w 3005953"/>
                  <a:gd name="connsiteY1" fmla="*/ 0 h 3654851"/>
                  <a:gd name="connsiteX2" fmla="*/ 279969 w 3005953"/>
                  <a:gd name="connsiteY2" fmla="*/ 3654851 h 3654851"/>
                  <a:gd name="connsiteX3" fmla="*/ 0 w 3005953"/>
                  <a:gd name="connsiteY3" fmla="*/ 3650047 h 3654851"/>
                  <a:gd name="connsiteX4" fmla="*/ 2633843 w 3005953"/>
                  <a:gd name="connsiteY4" fmla="*/ 15774 h 3654851"/>
                  <a:gd name="connsiteX0" fmla="*/ 2794905 w 3005953"/>
                  <a:gd name="connsiteY0" fmla="*/ 25248 h 3654851"/>
                  <a:gd name="connsiteX1" fmla="*/ 3005953 w 3005953"/>
                  <a:gd name="connsiteY1" fmla="*/ 0 h 3654851"/>
                  <a:gd name="connsiteX2" fmla="*/ 279969 w 3005953"/>
                  <a:gd name="connsiteY2" fmla="*/ 3654851 h 3654851"/>
                  <a:gd name="connsiteX3" fmla="*/ 0 w 3005953"/>
                  <a:gd name="connsiteY3" fmla="*/ 3650047 h 3654851"/>
                  <a:gd name="connsiteX4" fmla="*/ 2794905 w 3005953"/>
                  <a:gd name="connsiteY4" fmla="*/ 25248 h 3654851"/>
                  <a:gd name="connsiteX0" fmla="*/ 2757008 w 3005953"/>
                  <a:gd name="connsiteY0" fmla="*/ 0 h 3658026"/>
                  <a:gd name="connsiteX1" fmla="*/ 3005953 w 3005953"/>
                  <a:gd name="connsiteY1" fmla="*/ 3175 h 3658026"/>
                  <a:gd name="connsiteX2" fmla="*/ 279969 w 3005953"/>
                  <a:gd name="connsiteY2" fmla="*/ 3658026 h 3658026"/>
                  <a:gd name="connsiteX3" fmla="*/ 0 w 3005953"/>
                  <a:gd name="connsiteY3" fmla="*/ 3653222 h 3658026"/>
                  <a:gd name="connsiteX4" fmla="*/ 2757008 w 3005953"/>
                  <a:gd name="connsiteY4" fmla="*/ 0 h 365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5953" h="3658026">
                    <a:moveTo>
                      <a:pt x="2757008" y="0"/>
                    </a:moveTo>
                    <a:lnTo>
                      <a:pt x="3005953" y="3175"/>
                    </a:lnTo>
                    <a:lnTo>
                      <a:pt x="279969" y="3658026"/>
                    </a:lnTo>
                    <a:lnTo>
                      <a:pt x="0" y="3653222"/>
                    </a:lnTo>
                    <a:lnTo>
                      <a:pt x="275700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7F5BC50-16CE-649D-3521-A4110949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595" y="1568238"/>
            <a:ext cx="8736203" cy="526607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Эффективность </a:t>
            </a:r>
            <a:r>
              <a:rPr lang="ru-RU" sz="1600" dirty="0"/>
              <a:t>работы в команде при создании </a:t>
            </a:r>
            <a:r>
              <a:rPr lang="ru-RU" sz="1600" dirty="0" smtClean="0"/>
              <a:t>учебного занятия</a:t>
            </a:r>
            <a:r>
              <a:rPr lang="ru-RU" sz="1600" dirty="0"/>
              <a:t>, обмен опытом при </a:t>
            </a:r>
            <a:r>
              <a:rPr lang="ru-RU" sz="1600" dirty="0" smtClean="0"/>
              <a:t>стажировке</a:t>
            </a:r>
          </a:p>
          <a:p>
            <a:pPr marL="342900" indent="-342900">
              <a:buFont typeface="+mj-lt"/>
              <a:buAutoNum type="arabicPeriod"/>
            </a:pP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 Практика </a:t>
            </a:r>
            <a:r>
              <a:rPr lang="ru-RU" sz="1600" dirty="0"/>
              <a:t>применения новых инструментов в </a:t>
            </a:r>
            <a:r>
              <a:rPr lang="ru-RU" sz="1600" dirty="0" smtClean="0"/>
              <a:t>педагогическом дизайне</a:t>
            </a:r>
          </a:p>
          <a:p>
            <a:pPr marL="342900" indent="-342900">
              <a:buFont typeface="+mj-lt"/>
              <a:buAutoNum type="arabicPeriod"/>
            </a:pPr>
            <a:endParaRPr lang="ru-RU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Понимание внутренних процессов проектирования, производства и контроля качества продукции завода ОАО «ЭЛТЕЗА»</a:t>
            </a:r>
          </a:p>
          <a:p>
            <a:endParaRPr lang="ru-RU" sz="160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63F9596-9767-A10B-1DF4-12260420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097" y="363445"/>
            <a:ext cx="7919551" cy="1068540"/>
          </a:xfrm>
        </p:spPr>
        <p:txBody>
          <a:bodyPr>
            <a:normAutofit/>
          </a:bodyPr>
          <a:lstStyle/>
          <a:p>
            <a:r>
              <a:rPr lang="ru-RU" altLang="ru-RU" dirty="0">
                <a:ea typeface="Arial" panose="020B0604020202020204" pitchFamily="34" charset="0"/>
              </a:rPr>
              <a:t>Оценка результатов обучения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962846" y="119681"/>
            <a:ext cx="2769079" cy="87989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Student\Downloads\WhatsApp Image 2024-11-14 at 16.19.0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9468" y="4136437"/>
            <a:ext cx="2750615" cy="157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udent\Downloads\IMG_20241112_1043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4837" y="4136437"/>
            <a:ext cx="2089112" cy="157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tudent\Downloads\WhatsApp Image 2024-11-14 at 16.23.3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5041" y="4136437"/>
            <a:ext cx="2443073" cy="157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779488" y="6414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xmlns="" val="225753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7">
            <a:extLst>
              <a:ext uri="{FF2B5EF4-FFF2-40B4-BE49-F238E27FC236}">
                <a16:creationId xmlns="" xmlns:a16="http://schemas.microsoft.com/office/drawing/2014/main" id="{9A8C4587-DA0B-53D7-BCE6-FFB7AAE05086}"/>
              </a:ext>
            </a:extLst>
          </p:cNvPr>
          <p:cNvSpPr/>
          <p:nvPr/>
        </p:nvSpPr>
        <p:spPr>
          <a:xfrm rot="5400000" flipV="1">
            <a:off x="-178194" y="-284790"/>
            <a:ext cx="6860011" cy="7429592"/>
          </a:xfrm>
          <a:custGeom>
            <a:avLst/>
            <a:gdLst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0 w 12192000"/>
              <a:gd name="connsiteY3" fmla="*/ 1958338 h 1958338"/>
              <a:gd name="connsiteX4" fmla="*/ 0 w 12192000"/>
              <a:gd name="connsiteY4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4039437 w 12192000"/>
              <a:gd name="connsiteY3" fmla="*/ 1326382 h 1958338"/>
              <a:gd name="connsiteX4" fmla="*/ 0 w 12192000"/>
              <a:gd name="connsiteY4" fmla="*/ 1958338 h 1958338"/>
              <a:gd name="connsiteX5" fmla="*/ 0 w 12192000"/>
              <a:gd name="connsiteY5" fmla="*/ 0 h 1958338"/>
              <a:gd name="connsiteX0" fmla="*/ 0 w 12192000"/>
              <a:gd name="connsiteY0" fmla="*/ 0 h 2009635"/>
              <a:gd name="connsiteX1" fmla="*/ 12192000 w 12192000"/>
              <a:gd name="connsiteY1" fmla="*/ 0 h 2009635"/>
              <a:gd name="connsiteX2" fmla="*/ 12192000 w 12192000"/>
              <a:gd name="connsiteY2" fmla="*/ 1958338 h 2009635"/>
              <a:gd name="connsiteX3" fmla="*/ 8852598 w 12192000"/>
              <a:gd name="connsiteY3" fmla="*/ 1115367 h 2009635"/>
              <a:gd name="connsiteX4" fmla="*/ 4039437 w 12192000"/>
              <a:gd name="connsiteY4" fmla="*/ 1326382 h 2009635"/>
              <a:gd name="connsiteX5" fmla="*/ 0 w 12192000"/>
              <a:gd name="connsiteY5" fmla="*/ 1958338 h 2009635"/>
              <a:gd name="connsiteX6" fmla="*/ 0 w 12192000"/>
              <a:gd name="connsiteY6" fmla="*/ 0 h 2009635"/>
              <a:gd name="connsiteX0" fmla="*/ 0 w 12192000"/>
              <a:gd name="connsiteY0" fmla="*/ 0 h 2019002"/>
              <a:gd name="connsiteX1" fmla="*/ 12192000 w 12192000"/>
              <a:gd name="connsiteY1" fmla="*/ 0 h 2019002"/>
              <a:gd name="connsiteX2" fmla="*/ 12192000 w 12192000"/>
              <a:gd name="connsiteY2" fmla="*/ 1958338 h 2019002"/>
              <a:gd name="connsiteX3" fmla="*/ 8892791 w 12192000"/>
              <a:gd name="connsiteY3" fmla="*/ 1306286 h 2019002"/>
              <a:gd name="connsiteX4" fmla="*/ 4039437 w 12192000"/>
              <a:gd name="connsiteY4" fmla="*/ 1326382 h 2019002"/>
              <a:gd name="connsiteX5" fmla="*/ 0 w 12192000"/>
              <a:gd name="connsiteY5" fmla="*/ 1958338 h 2019002"/>
              <a:gd name="connsiteX6" fmla="*/ 0 w 12192000"/>
              <a:gd name="connsiteY6" fmla="*/ 0 h 2019002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4039437 w 12192000"/>
              <a:gd name="connsiteY4" fmla="*/ 1326382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04488"/>
              <a:gd name="connsiteX1" fmla="*/ 12192000 w 12192000"/>
              <a:gd name="connsiteY1" fmla="*/ 0 h 2004488"/>
              <a:gd name="connsiteX2" fmla="*/ 12192000 w 12192000"/>
              <a:gd name="connsiteY2" fmla="*/ 1958338 h 2004488"/>
              <a:gd name="connsiteX3" fmla="*/ 9543666 w 12192000"/>
              <a:gd name="connsiteY3" fmla="*/ 1093561 h 2004488"/>
              <a:gd name="connsiteX4" fmla="*/ 8875597 w 12192000"/>
              <a:gd name="connsiteY4" fmla="*/ 1942755 h 2004488"/>
              <a:gd name="connsiteX5" fmla="*/ 0 w 12192000"/>
              <a:gd name="connsiteY5" fmla="*/ 1958338 h 2004488"/>
              <a:gd name="connsiteX6" fmla="*/ 0 w 12192000"/>
              <a:gd name="connsiteY6" fmla="*/ 0 h 2004488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15853"/>
              <a:gd name="connsiteX1" fmla="*/ 12192000 w 12192000"/>
              <a:gd name="connsiteY1" fmla="*/ 0 h 2015853"/>
              <a:gd name="connsiteX2" fmla="*/ 12192000 w 12192000"/>
              <a:gd name="connsiteY2" fmla="*/ 1958338 h 2015853"/>
              <a:gd name="connsiteX3" fmla="*/ 9197591 w 12192000"/>
              <a:gd name="connsiteY3" fmla="*/ 1363436 h 2015853"/>
              <a:gd name="connsiteX4" fmla="*/ 8875597 w 12192000"/>
              <a:gd name="connsiteY4" fmla="*/ 1942755 h 2015853"/>
              <a:gd name="connsiteX5" fmla="*/ 0 w 12192000"/>
              <a:gd name="connsiteY5" fmla="*/ 1958338 h 2015853"/>
              <a:gd name="connsiteX6" fmla="*/ 0 w 12192000"/>
              <a:gd name="connsiteY6" fmla="*/ 0 h 2015853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75597 w 12192000"/>
              <a:gd name="connsiteY4" fmla="*/ 19427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69247 w 12192000"/>
              <a:gd name="connsiteY4" fmla="*/ 1514130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04381"/>
              <a:gd name="connsiteX1" fmla="*/ 12192000 w 12192000"/>
              <a:gd name="connsiteY1" fmla="*/ 0 h 2004381"/>
              <a:gd name="connsiteX2" fmla="*/ 12192000 w 12192000"/>
              <a:gd name="connsiteY2" fmla="*/ 1958338 h 2004381"/>
              <a:gd name="connsiteX3" fmla="*/ 9407141 w 12192000"/>
              <a:gd name="connsiteY3" fmla="*/ 1090386 h 2004381"/>
              <a:gd name="connsiteX4" fmla="*/ 8859722 w 12192000"/>
              <a:gd name="connsiteY4" fmla="*/ 1955455 h 2004381"/>
              <a:gd name="connsiteX5" fmla="*/ 0 w 12192000"/>
              <a:gd name="connsiteY5" fmla="*/ 1958338 h 2004381"/>
              <a:gd name="connsiteX6" fmla="*/ 0 w 12192000"/>
              <a:gd name="connsiteY6" fmla="*/ 0 h 2004381"/>
              <a:gd name="connsiteX0" fmla="*/ 0 w 12192000"/>
              <a:gd name="connsiteY0" fmla="*/ 0 h 2020974"/>
              <a:gd name="connsiteX1" fmla="*/ 12192000 w 12192000"/>
              <a:gd name="connsiteY1" fmla="*/ 0 h 2020974"/>
              <a:gd name="connsiteX2" fmla="*/ 12192000 w 12192000"/>
              <a:gd name="connsiteY2" fmla="*/ 1958338 h 2020974"/>
              <a:gd name="connsiteX3" fmla="*/ 9407141 w 12192000"/>
              <a:gd name="connsiteY3" fmla="*/ 1090386 h 2020974"/>
              <a:gd name="connsiteX4" fmla="*/ 8859722 w 12192000"/>
              <a:gd name="connsiteY4" fmla="*/ 1955455 h 2020974"/>
              <a:gd name="connsiteX5" fmla="*/ 0 w 12192000"/>
              <a:gd name="connsiteY5" fmla="*/ 1958338 h 2020974"/>
              <a:gd name="connsiteX6" fmla="*/ 0 w 12192000"/>
              <a:gd name="connsiteY6" fmla="*/ 0 h 2020974"/>
              <a:gd name="connsiteX0" fmla="*/ 0 w 12192000"/>
              <a:gd name="connsiteY0" fmla="*/ 0 h 1998527"/>
              <a:gd name="connsiteX1" fmla="*/ 12192000 w 12192000"/>
              <a:gd name="connsiteY1" fmla="*/ 0 h 1998527"/>
              <a:gd name="connsiteX2" fmla="*/ 12192000 w 12192000"/>
              <a:gd name="connsiteY2" fmla="*/ 1958338 h 1998527"/>
              <a:gd name="connsiteX3" fmla="*/ 9407141 w 12192000"/>
              <a:gd name="connsiteY3" fmla="*/ 1090386 h 1998527"/>
              <a:gd name="connsiteX4" fmla="*/ 8859722 w 12192000"/>
              <a:gd name="connsiteY4" fmla="*/ 1955455 h 1998527"/>
              <a:gd name="connsiteX5" fmla="*/ 0 w 12192000"/>
              <a:gd name="connsiteY5" fmla="*/ 1958338 h 1998527"/>
              <a:gd name="connsiteX6" fmla="*/ 0 w 12192000"/>
              <a:gd name="connsiteY6" fmla="*/ 0 h 1998527"/>
              <a:gd name="connsiteX0" fmla="*/ 0 w 12192000"/>
              <a:gd name="connsiteY0" fmla="*/ 0 h 2010143"/>
              <a:gd name="connsiteX1" fmla="*/ 12192000 w 12192000"/>
              <a:gd name="connsiteY1" fmla="*/ 0 h 2010143"/>
              <a:gd name="connsiteX2" fmla="*/ 12192000 w 12192000"/>
              <a:gd name="connsiteY2" fmla="*/ 1958338 h 2010143"/>
              <a:gd name="connsiteX3" fmla="*/ 9267441 w 12192000"/>
              <a:gd name="connsiteY3" fmla="*/ 1439636 h 2010143"/>
              <a:gd name="connsiteX4" fmla="*/ 8859722 w 12192000"/>
              <a:gd name="connsiteY4" fmla="*/ 1955455 h 2010143"/>
              <a:gd name="connsiteX5" fmla="*/ 0 w 12192000"/>
              <a:gd name="connsiteY5" fmla="*/ 1958338 h 2010143"/>
              <a:gd name="connsiteX6" fmla="*/ 0 w 12192000"/>
              <a:gd name="connsiteY6" fmla="*/ 0 h 2010143"/>
              <a:gd name="connsiteX0" fmla="*/ 0 w 12192000"/>
              <a:gd name="connsiteY0" fmla="*/ 0 h 2021257"/>
              <a:gd name="connsiteX1" fmla="*/ 12192000 w 12192000"/>
              <a:gd name="connsiteY1" fmla="*/ 0 h 2021257"/>
              <a:gd name="connsiteX2" fmla="*/ 12192000 w 12192000"/>
              <a:gd name="connsiteY2" fmla="*/ 1958338 h 2021257"/>
              <a:gd name="connsiteX3" fmla="*/ 9267441 w 12192000"/>
              <a:gd name="connsiteY3" fmla="*/ 1439636 h 2021257"/>
              <a:gd name="connsiteX4" fmla="*/ 8859722 w 12192000"/>
              <a:gd name="connsiteY4" fmla="*/ 1955455 h 2021257"/>
              <a:gd name="connsiteX5" fmla="*/ 0 w 12192000"/>
              <a:gd name="connsiteY5" fmla="*/ 1958338 h 2021257"/>
              <a:gd name="connsiteX6" fmla="*/ 0 w 12192000"/>
              <a:gd name="connsiteY6" fmla="*/ 0 h 2021257"/>
              <a:gd name="connsiteX0" fmla="*/ 0 w 12192000"/>
              <a:gd name="connsiteY0" fmla="*/ 0 h 2010797"/>
              <a:gd name="connsiteX1" fmla="*/ 12192000 w 12192000"/>
              <a:gd name="connsiteY1" fmla="*/ 0 h 2010797"/>
              <a:gd name="connsiteX2" fmla="*/ 12192000 w 12192000"/>
              <a:gd name="connsiteY2" fmla="*/ 1958338 h 2010797"/>
              <a:gd name="connsiteX3" fmla="*/ 9267441 w 12192000"/>
              <a:gd name="connsiteY3" fmla="*/ 1239611 h 2010797"/>
              <a:gd name="connsiteX4" fmla="*/ 8859722 w 12192000"/>
              <a:gd name="connsiteY4" fmla="*/ 1955455 h 2010797"/>
              <a:gd name="connsiteX5" fmla="*/ 0 w 12192000"/>
              <a:gd name="connsiteY5" fmla="*/ 1958338 h 2010797"/>
              <a:gd name="connsiteX6" fmla="*/ 0 w 12192000"/>
              <a:gd name="connsiteY6" fmla="*/ 0 h 2010797"/>
              <a:gd name="connsiteX0" fmla="*/ 0 w 12192000"/>
              <a:gd name="connsiteY0" fmla="*/ 0 h 2020666"/>
              <a:gd name="connsiteX1" fmla="*/ 12192000 w 12192000"/>
              <a:gd name="connsiteY1" fmla="*/ 0 h 2020666"/>
              <a:gd name="connsiteX2" fmla="*/ 12192000 w 12192000"/>
              <a:gd name="connsiteY2" fmla="*/ 1958338 h 2020666"/>
              <a:gd name="connsiteX3" fmla="*/ 9267441 w 12192000"/>
              <a:gd name="connsiteY3" fmla="*/ 1430111 h 2020666"/>
              <a:gd name="connsiteX4" fmla="*/ 8859722 w 12192000"/>
              <a:gd name="connsiteY4" fmla="*/ 1955455 h 2020666"/>
              <a:gd name="connsiteX5" fmla="*/ 0 w 12192000"/>
              <a:gd name="connsiteY5" fmla="*/ 1958338 h 2020666"/>
              <a:gd name="connsiteX6" fmla="*/ 0 w 12192000"/>
              <a:gd name="connsiteY6" fmla="*/ 0 h 2020666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69775 w 12192000"/>
              <a:gd name="connsiteY2" fmla="*/ 11836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50725 w 12192000"/>
              <a:gd name="connsiteY2" fmla="*/ 12471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312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312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7957752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5455"/>
              <a:gd name="connsiteX1" fmla="*/ 12192000 w 12192000"/>
              <a:gd name="connsiteY1" fmla="*/ 0 h 1955455"/>
              <a:gd name="connsiteX2" fmla="*/ 12188825 w 12192000"/>
              <a:gd name="connsiteY2" fmla="*/ 1431288 h 1955455"/>
              <a:gd name="connsiteX3" fmla="*/ 9267441 w 12192000"/>
              <a:gd name="connsiteY3" fmla="*/ 1430111 h 1955455"/>
              <a:gd name="connsiteX4" fmla="*/ 8859722 w 12192000"/>
              <a:gd name="connsiteY4" fmla="*/ 1955455 h 1955455"/>
              <a:gd name="connsiteX5" fmla="*/ 7903777 w 12192000"/>
              <a:gd name="connsiteY5" fmla="*/ 1796413 h 1955455"/>
              <a:gd name="connsiteX6" fmla="*/ 0 w 12192000"/>
              <a:gd name="connsiteY6" fmla="*/ 0 h 1955455"/>
              <a:gd name="connsiteX0" fmla="*/ 0 w 12192000"/>
              <a:gd name="connsiteY0" fmla="*/ 0 h 1961513"/>
              <a:gd name="connsiteX1" fmla="*/ 12192000 w 12192000"/>
              <a:gd name="connsiteY1" fmla="*/ 0 h 1961513"/>
              <a:gd name="connsiteX2" fmla="*/ 12188825 w 12192000"/>
              <a:gd name="connsiteY2" fmla="*/ 1431288 h 1961513"/>
              <a:gd name="connsiteX3" fmla="*/ 9267441 w 12192000"/>
              <a:gd name="connsiteY3" fmla="*/ 1430111 h 1961513"/>
              <a:gd name="connsiteX4" fmla="*/ 8859722 w 12192000"/>
              <a:gd name="connsiteY4" fmla="*/ 1955455 h 1961513"/>
              <a:gd name="connsiteX5" fmla="*/ 7773605 w 12192000"/>
              <a:gd name="connsiteY5" fmla="*/ 1961513 h 1961513"/>
              <a:gd name="connsiteX6" fmla="*/ 0 w 12192000"/>
              <a:gd name="connsiteY6" fmla="*/ 0 h 1961513"/>
              <a:gd name="connsiteX0" fmla="*/ 0 w 12192000"/>
              <a:gd name="connsiteY0" fmla="*/ 0 h 1961513"/>
              <a:gd name="connsiteX1" fmla="*/ 12192000 w 12192000"/>
              <a:gd name="connsiteY1" fmla="*/ 0 h 1961513"/>
              <a:gd name="connsiteX2" fmla="*/ 12188825 w 12192000"/>
              <a:gd name="connsiteY2" fmla="*/ 1431288 h 1961513"/>
              <a:gd name="connsiteX3" fmla="*/ 9267441 w 12192000"/>
              <a:gd name="connsiteY3" fmla="*/ 1430111 h 1961513"/>
              <a:gd name="connsiteX4" fmla="*/ 8856550 w 12192000"/>
              <a:gd name="connsiteY4" fmla="*/ 1958630 h 1961513"/>
              <a:gd name="connsiteX5" fmla="*/ 7773605 w 12192000"/>
              <a:gd name="connsiteY5" fmla="*/ 1961513 h 1961513"/>
              <a:gd name="connsiteX6" fmla="*/ 0 w 12192000"/>
              <a:gd name="connsiteY6" fmla="*/ 0 h 1961513"/>
              <a:gd name="connsiteX0" fmla="*/ 0 w 6318738"/>
              <a:gd name="connsiteY0" fmla="*/ 8793 h 1961513"/>
              <a:gd name="connsiteX1" fmla="*/ 6318738 w 6318738"/>
              <a:gd name="connsiteY1" fmla="*/ 0 h 1961513"/>
              <a:gd name="connsiteX2" fmla="*/ 6315563 w 6318738"/>
              <a:gd name="connsiteY2" fmla="*/ 1431288 h 1961513"/>
              <a:gd name="connsiteX3" fmla="*/ 3394179 w 6318738"/>
              <a:gd name="connsiteY3" fmla="*/ 1430111 h 1961513"/>
              <a:gd name="connsiteX4" fmla="*/ 2983288 w 6318738"/>
              <a:gd name="connsiteY4" fmla="*/ 1958630 h 1961513"/>
              <a:gd name="connsiteX5" fmla="*/ 1900343 w 6318738"/>
              <a:gd name="connsiteY5" fmla="*/ 1961513 h 1961513"/>
              <a:gd name="connsiteX6" fmla="*/ 0 w 6318738"/>
              <a:gd name="connsiteY6" fmla="*/ 8793 h 1961513"/>
              <a:gd name="connsiteX0" fmla="*/ 0 w 4420825"/>
              <a:gd name="connsiteY0" fmla="*/ 0 h 6301441"/>
              <a:gd name="connsiteX1" fmla="*/ 4420825 w 4420825"/>
              <a:gd name="connsiteY1" fmla="*/ 4339928 h 6301441"/>
              <a:gd name="connsiteX2" fmla="*/ 4417650 w 4420825"/>
              <a:gd name="connsiteY2" fmla="*/ 5771216 h 6301441"/>
              <a:gd name="connsiteX3" fmla="*/ 1496266 w 4420825"/>
              <a:gd name="connsiteY3" fmla="*/ 5770039 h 6301441"/>
              <a:gd name="connsiteX4" fmla="*/ 1085375 w 4420825"/>
              <a:gd name="connsiteY4" fmla="*/ 6298558 h 6301441"/>
              <a:gd name="connsiteX5" fmla="*/ 2430 w 4420825"/>
              <a:gd name="connsiteY5" fmla="*/ 6301441 h 6301441"/>
              <a:gd name="connsiteX6" fmla="*/ 0 w 4420825"/>
              <a:gd name="connsiteY6" fmla="*/ 0 h 6301441"/>
              <a:gd name="connsiteX0" fmla="*/ 0 w 6869058"/>
              <a:gd name="connsiteY0" fmla="*/ 0 h 6301441"/>
              <a:gd name="connsiteX1" fmla="*/ 6869058 w 6869058"/>
              <a:gd name="connsiteY1" fmla="*/ 92393 h 6301441"/>
              <a:gd name="connsiteX2" fmla="*/ 4417650 w 6869058"/>
              <a:gd name="connsiteY2" fmla="*/ 5771216 h 6301441"/>
              <a:gd name="connsiteX3" fmla="*/ 1496266 w 6869058"/>
              <a:gd name="connsiteY3" fmla="*/ 5770039 h 6301441"/>
              <a:gd name="connsiteX4" fmla="*/ 1085375 w 6869058"/>
              <a:gd name="connsiteY4" fmla="*/ 6298558 h 6301441"/>
              <a:gd name="connsiteX5" fmla="*/ 2430 w 6869058"/>
              <a:gd name="connsiteY5" fmla="*/ 6301441 h 6301441"/>
              <a:gd name="connsiteX6" fmla="*/ 0 w 6869058"/>
              <a:gd name="connsiteY6" fmla="*/ 0 h 6301441"/>
              <a:gd name="connsiteX0" fmla="*/ 0 w 6864372"/>
              <a:gd name="connsiteY0" fmla="*/ 0 h 6301441"/>
              <a:gd name="connsiteX1" fmla="*/ 6864372 w 6864372"/>
              <a:gd name="connsiteY1" fmla="*/ 7987 h 6301441"/>
              <a:gd name="connsiteX2" fmla="*/ 4417650 w 6864372"/>
              <a:gd name="connsiteY2" fmla="*/ 5771216 h 6301441"/>
              <a:gd name="connsiteX3" fmla="*/ 1496266 w 6864372"/>
              <a:gd name="connsiteY3" fmla="*/ 5770039 h 6301441"/>
              <a:gd name="connsiteX4" fmla="*/ 1085375 w 6864372"/>
              <a:gd name="connsiteY4" fmla="*/ 6298558 h 6301441"/>
              <a:gd name="connsiteX5" fmla="*/ 2430 w 6864372"/>
              <a:gd name="connsiteY5" fmla="*/ 6301441 h 6301441"/>
              <a:gd name="connsiteX6" fmla="*/ 0 w 6864372"/>
              <a:gd name="connsiteY6" fmla="*/ 0 h 6301441"/>
              <a:gd name="connsiteX0" fmla="*/ 0 w 6864372"/>
              <a:gd name="connsiteY0" fmla="*/ 0 h 6301441"/>
              <a:gd name="connsiteX1" fmla="*/ 6864372 w 6864372"/>
              <a:gd name="connsiteY1" fmla="*/ 7987 h 6301441"/>
              <a:gd name="connsiteX2" fmla="*/ 6860742 w 6864372"/>
              <a:gd name="connsiteY2" fmla="*/ 5771219 h 6301441"/>
              <a:gd name="connsiteX3" fmla="*/ 1496266 w 6864372"/>
              <a:gd name="connsiteY3" fmla="*/ 5770039 h 6301441"/>
              <a:gd name="connsiteX4" fmla="*/ 1085375 w 6864372"/>
              <a:gd name="connsiteY4" fmla="*/ 6298558 h 6301441"/>
              <a:gd name="connsiteX5" fmla="*/ 2430 w 6864372"/>
              <a:gd name="connsiteY5" fmla="*/ 6301441 h 6301441"/>
              <a:gd name="connsiteX6" fmla="*/ 0 w 6864372"/>
              <a:gd name="connsiteY6" fmla="*/ 0 h 6301441"/>
              <a:gd name="connsiteX0" fmla="*/ 0 w 6860894"/>
              <a:gd name="connsiteY0" fmla="*/ 817513 h 7118954"/>
              <a:gd name="connsiteX1" fmla="*/ 6858025 w 6860894"/>
              <a:gd name="connsiteY1" fmla="*/ 0 h 7118954"/>
              <a:gd name="connsiteX2" fmla="*/ 6860742 w 6860894"/>
              <a:gd name="connsiteY2" fmla="*/ 6588732 h 7118954"/>
              <a:gd name="connsiteX3" fmla="*/ 1496266 w 6860894"/>
              <a:gd name="connsiteY3" fmla="*/ 6587552 h 7118954"/>
              <a:gd name="connsiteX4" fmla="*/ 1085375 w 6860894"/>
              <a:gd name="connsiteY4" fmla="*/ 7116071 h 7118954"/>
              <a:gd name="connsiteX5" fmla="*/ 2430 w 6860894"/>
              <a:gd name="connsiteY5" fmla="*/ 7118954 h 7118954"/>
              <a:gd name="connsiteX6" fmla="*/ 0 w 6860894"/>
              <a:gd name="connsiteY6" fmla="*/ 817513 h 7118954"/>
              <a:gd name="connsiteX0" fmla="*/ 0 w 6864069"/>
              <a:gd name="connsiteY0" fmla="*/ 1538 h 7118954"/>
              <a:gd name="connsiteX1" fmla="*/ 6861200 w 6864069"/>
              <a:gd name="connsiteY1" fmla="*/ 0 h 7118954"/>
              <a:gd name="connsiteX2" fmla="*/ 6863917 w 6864069"/>
              <a:gd name="connsiteY2" fmla="*/ 6588732 h 7118954"/>
              <a:gd name="connsiteX3" fmla="*/ 1499441 w 6864069"/>
              <a:gd name="connsiteY3" fmla="*/ 6587552 h 7118954"/>
              <a:gd name="connsiteX4" fmla="*/ 1088550 w 6864069"/>
              <a:gd name="connsiteY4" fmla="*/ 7116071 h 7118954"/>
              <a:gd name="connsiteX5" fmla="*/ 5605 w 6864069"/>
              <a:gd name="connsiteY5" fmla="*/ 7118954 h 7118954"/>
              <a:gd name="connsiteX6" fmla="*/ 0 w 6864069"/>
              <a:gd name="connsiteY6" fmla="*/ 1538 h 7118954"/>
              <a:gd name="connsiteX0" fmla="*/ 49309 w 6858513"/>
              <a:gd name="connsiteY0" fmla="*/ 522750 h 7118954"/>
              <a:gd name="connsiteX1" fmla="*/ 6855644 w 6858513"/>
              <a:gd name="connsiteY1" fmla="*/ 0 h 7118954"/>
              <a:gd name="connsiteX2" fmla="*/ 6858361 w 6858513"/>
              <a:gd name="connsiteY2" fmla="*/ 6588732 h 7118954"/>
              <a:gd name="connsiteX3" fmla="*/ 1493885 w 6858513"/>
              <a:gd name="connsiteY3" fmla="*/ 6587552 h 7118954"/>
              <a:gd name="connsiteX4" fmla="*/ 1082994 w 6858513"/>
              <a:gd name="connsiteY4" fmla="*/ 7116071 h 7118954"/>
              <a:gd name="connsiteX5" fmla="*/ 49 w 6858513"/>
              <a:gd name="connsiteY5" fmla="*/ 7118954 h 7118954"/>
              <a:gd name="connsiteX6" fmla="*/ 49309 w 6858513"/>
              <a:gd name="connsiteY6" fmla="*/ 522750 h 7118954"/>
              <a:gd name="connsiteX0" fmla="*/ 0 w 6860004"/>
              <a:gd name="connsiteY0" fmla="*/ 160803 h 7118954"/>
              <a:gd name="connsiteX1" fmla="*/ 6857135 w 6860004"/>
              <a:gd name="connsiteY1" fmla="*/ 0 h 7118954"/>
              <a:gd name="connsiteX2" fmla="*/ 6859852 w 6860004"/>
              <a:gd name="connsiteY2" fmla="*/ 6588732 h 7118954"/>
              <a:gd name="connsiteX3" fmla="*/ 1495376 w 6860004"/>
              <a:gd name="connsiteY3" fmla="*/ 6587552 h 7118954"/>
              <a:gd name="connsiteX4" fmla="*/ 1084485 w 6860004"/>
              <a:gd name="connsiteY4" fmla="*/ 7116071 h 7118954"/>
              <a:gd name="connsiteX5" fmla="*/ 1540 w 6860004"/>
              <a:gd name="connsiteY5" fmla="*/ 7118954 h 7118954"/>
              <a:gd name="connsiteX6" fmla="*/ 0 w 6860004"/>
              <a:gd name="connsiteY6" fmla="*/ 160803 h 7118954"/>
              <a:gd name="connsiteX0" fmla="*/ 0 w 6859858"/>
              <a:gd name="connsiteY0" fmla="*/ 0 h 6958151"/>
              <a:gd name="connsiteX1" fmla="*/ 6723785 w 6859858"/>
              <a:gd name="connsiteY1" fmla="*/ 480547 h 6958151"/>
              <a:gd name="connsiteX2" fmla="*/ 6859852 w 6859858"/>
              <a:gd name="connsiteY2" fmla="*/ 6427929 h 6958151"/>
              <a:gd name="connsiteX3" fmla="*/ 1495376 w 6859858"/>
              <a:gd name="connsiteY3" fmla="*/ 6426749 h 6958151"/>
              <a:gd name="connsiteX4" fmla="*/ 1084485 w 6859858"/>
              <a:gd name="connsiteY4" fmla="*/ 6955268 h 6958151"/>
              <a:gd name="connsiteX5" fmla="*/ 1540 w 6859858"/>
              <a:gd name="connsiteY5" fmla="*/ 6958151 h 6958151"/>
              <a:gd name="connsiteX6" fmla="*/ 0 w 6859858"/>
              <a:gd name="connsiteY6" fmla="*/ 0 h 6958151"/>
              <a:gd name="connsiteX0" fmla="*/ 0 w 6859948"/>
              <a:gd name="connsiteY0" fmla="*/ 2053 h 6960204"/>
              <a:gd name="connsiteX1" fmla="*/ 6853963 w 6859948"/>
              <a:gd name="connsiteY1" fmla="*/ 0 h 6960204"/>
              <a:gd name="connsiteX2" fmla="*/ 6859852 w 6859948"/>
              <a:gd name="connsiteY2" fmla="*/ 6429982 h 6960204"/>
              <a:gd name="connsiteX3" fmla="*/ 1495376 w 6859948"/>
              <a:gd name="connsiteY3" fmla="*/ 6428802 h 6960204"/>
              <a:gd name="connsiteX4" fmla="*/ 1084485 w 6859948"/>
              <a:gd name="connsiteY4" fmla="*/ 6957321 h 6960204"/>
              <a:gd name="connsiteX5" fmla="*/ 1540 w 6859948"/>
              <a:gd name="connsiteY5" fmla="*/ 6960204 h 6960204"/>
              <a:gd name="connsiteX6" fmla="*/ 0 w 6859948"/>
              <a:gd name="connsiteY6" fmla="*/ 2053 h 6960204"/>
              <a:gd name="connsiteX0" fmla="*/ 0 w 6859948"/>
              <a:gd name="connsiteY0" fmla="*/ 0 h 10451365"/>
              <a:gd name="connsiteX1" fmla="*/ 6853963 w 6859948"/>
              <a:gd name="connsiteY1" fmla="*/ 3491161 h 10451365"/>
              <a:gd name="connsiteX2" fmla="*/ 6859852 w 6859948"/>
              <a:gd name="connsiteY2" fmla="*/ 9921143 h 10451365"/>
              <a:gd name="connsiteX3" fmla="*/ 1495376 w 6859948"/>
              <a:gd name="connsiteY3" fmla="*/ 9919963 h 10451365"/>
              <a:gd name="connsiteX4" fmla="*/ 1084485 w 6859948"/>
              <a:gd name="connsiteY4" fmla="*/ 10448482 h 10451365"/>
              <a:gd name="connsiteX5" fmla="*/ 1540 w 6859948"/>
              <a:gd name="connsiteY5" fmla="*/ 10451365 h 10451365"/>
              <a:gd name="connsiteX6" fmla="*/ 0 w 6859948"/>
              <a:gd name="connsiteY6" fmla="*/ 0 h 10451365"/>
              <a:gd name="connsiteX0" fmla="*/ 0 w 6860011"/>
              <a:gd name="connsiteY0" fmla="*/ 2052 h 10453417"/>
              <a:gd name="connsiteX1" fmla="*/ 6857390 w 6860011"/>
              <a:gd name="connsiteY1" fmla="*/ 0 h 10453417"/>
              <a:gd name="connsiteX2" fmla="*/ 6859852 w 6860011"/>
              <a:gd name="connsiteY2" fmla="*/ 9923195 h 10453417"/>
              <a:gd name="connsiteX3" fmla="*/ 1495376 w 6860011"/>
              <a:gd name="connsiteY3" fmla="*/ 9922015 h 10453417"/>
              <a:gd name="connsiteX4" fmla="*/ 1084485 w 6860011"/>
              <a:gd name="connsiteY4" fmla="*/ 10450534 h 10453417"/>
              <a:gd name="connsiteX5" fmla="*/ 1540 w 6860011"/>
              <a:gd name="connsiteY5" fmla="*/ 10453417 h 10453417"/>
              <a:gd name="connsiteX6" fmla="*/ 0 w 6860011"/>
              <a:gd name="connsiteY6" fmla="*/ 2052 h 1045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0011" h="10453417">
                <a:moveTo>
                  <a:pt x="0" y="2052"/>
                </a:moveTo>
                <a:lnTo>
                  <a:pt x="6857390" y="0"/>
                </a:lnTo>
                <a:cubicBezTo>
                  <a:pt x="6856332" y="481329"/>
                  <a:pt x="6860910" y="9441866"/>
                  <a:pt x="6859852" y="9923195"/>
                </a:cubicBezTo>
                <a:lnTo>
                  <a:pt x="1495376" y="9922015"/>
                </a:lnTo>
                <a:cubicBezTo>
                  <a:pt x="1498691" y="9921464"/>
                  <a:pt x="1483418" y="9928097"/>
                  <a:pt x="1084485" y="10450534"/>
                </a:cubicBezTo>
                <a:lnTo>
                  <a:pt x="1540" y="10453417"/>
                </a:lnTo>
                <a:cubicBezTo>
                  <a:pt x="-328" y="8080945"/>
                  <a:pt x="1868" y="2374524"/>
                  <a:pt x="0" y="2052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1C721B3B-CF80-7035-FA0C-765D27E93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837" y="1979721"/>
            <a:ext cx="10896421" cy="443695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Зорин Валерий Сергеевич </a:t>
            </a:r>
            <a:r>
              <a:rPr lang="ru-RU" dirty="0" smtClean="0"/>
              <a:t> 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– процесс контроля качества и испытаний МПЦ-ЭЛ20</a:t>
            </a:r>
          </a:p>
          <a:p>
            <a:pPr>
              <a:spcBef>
                <a:spcPts val="600"/>
              </a:spcBef>
            </a:pPr>
            <a:endParaRPr lang="ru-RU" dirty="0"/>
          </a:p>
          <a:p>
            <a:pPr>
              <a:spcBef>
                <a:spcPts val="600"/>
              </a:spcBef>
            </a:pPr>
            <a:r>
              <a:rPr lang="ru-RU" b="1" dirty="0" smtClean="0"/>
              <a:t>Клименко </a:t>
            </a:r>
            <a:r>
              <a:rPr lang="ru-RU" b="1" dirty="0"/>
              <a:t>Вячеслав </a:t>
            </a:r>
            <a:r>
              <a:rPr lang="ru-RU" b="1" dirty="0" smtClean="0"/>
              <a:t>Александрович</a:t>
            </a:r>
            <a:r>
              <a:rPr lang="ru-RU" dirty="0" smtClean="0"/>
              <a:t> </a:t>
            </a:r>
          </a:p>
          <a:p>
            <a:pPr>
              <a:spcBef>
                <a:spcPts val="600"/>
              </a:spcBef>
            </a:pPr>
            <a:r>
              <a:rPr lang="ru-RU" dirty="0"/>
              <a:t>– </a:t>
            </a:r>
            <a:r>
              <a:rPr lang="ru-RU" dirty="0" smtClean="0"/>
              <a:t>стратегия развития и внедрение новых систем ЖАТ до 2030</a:t>
            </a:r>
            <a:r>
              <a:rPr lang="en-US" dirty="0" smtClean="0"/>
              <a:t> </a:t>
            </a:r>
            <a:r>
              <a:rPr lang="ru-RU" dirty="0" smtClean="0"/>
              <a:t>г</a:t>
            </a:r>
            <a:r>
              <a:rPr lang="en-US" dirty="0"/>
              <a:t>.</a:t>
            </a:r>
            <a:endParaRPr lang="ru-RU" dirty="0" smtClean="0"/>
          </a:p>
          <a:p>
            <a:pPr>
              <a:spcBef>
                <a:spcPts val="600"/>
              </a:spcBef>
            </a:pPr>
            <a:endParaRPr lang="ru-RU" dirty="0"/>
          </a:p>
          <a:p>
            <a:pPr>
              <a:spcBef>
                <a:spcPts val="600"/>
              </a:spcBef>
            </a:pPr>
            <a:r>
              <a:rPr lang="ru-RU" b="1" dirty="0" smtClean="0"/>
              <a:t>Макаров </a:t>
            </a:r>
            <a:r>
              <a:rPr lang="ru-RU" b="1" dirty="0"/>
              <a:t>Максим </a:t>
            </a:r>
            <a:r>
              <a:rPr lang="ru-RU" b="1" dirty="0" smtClean="0"/>
              <a:t>Васильевич</a:t>
            </a:r>
          </a:p>
          <a:p>
            <a:pPr>
              <a:spcBef>
                <a:spcPts val="600"/>
              </a:spcBef>
            </a:pPr>
            <a:r>
              <a:rPr lang="ru-RU" dirty="0"/>
              <a:t>– </a:t>
            </a:r>
            <a:r>
              <a:rPr lang="ru-RU" dirty="0" smtClean="0"/>
              <a:t>локализация производства оборудования ЖАТ и </a:t>
            </a:r>
            <a:r>
              <a:rPr lang="ru-RU" dirty="0" err="1" smtClean="0"/>
              <a:t>импортозамещение</a:t>
            </a:r>
            <a:r>
              <a:rPr lang="ru-RU" dirty="0" smtClean="0"/>
              <a:t> в МПЦ-ЭЛ20</a:t>
            </a:r>
          </a:p>
          <a:p>
            <a:pPr>
              <a:spcBef>
                <a:spcPts val="600"/>
              </a:spcBef>
            </a:pPr>
            <a:endParaRPr lang="ru-RU" dirty="0" smtClean="0"/>
          </a:p>
          <a:p>
            <a:pPr>
              <a:spcBef>
                <a:spcPts val="600"/>
              </a:spcBef>
            </a:pPr>
            <a:r>
              <a:rPr lang="ru-RU" b="1" dirty="0"/>
              <a:t>Степанова Юлия Михайловна</a:t>
            </a:r>
          </a:p>
          <a:p>
            <a:pPr>
              <a:spcBef>
                <a:spcPts val="600"/>
              </a:spcBef>
            </a:pPr>
            <a:r>
              <a:rPr lang="ru-RU" dirty="0"/>
              <a:t>– изучение процессов </a:t>
            </a:r>
            <a:r>
              <a:rPr lang="ru-RU" dirty="0" smtClean="0"/>
              <a:t>организации движения при применении микропроцессорной централизации</a:t>
            </a:r>
            <a:endParaRPr lang="ru-RU" dirty="0"/>
          </a:p>
          <a:p>
            <a:pPr>
              <a:spcBef>
                <a:spcPts val="600"/>
              </a:spcBef>
            </a:pPr>
            <a:endParaRPr lang="ru-RU" dirty="0" smtClean="0"/>
          </a:p>
          <a:p>
            <a:pPr>
              <a:spcBef>
                <a:spcPts val="600"/>
              </a:spcBef>
            </a:pPr>
            <a:r>
              <a:rPr lang="ru-RU" b="1" dirty="0" smtClean="0"/>
              <a:t>Сметанников </a:t>
            </a:r>
            <a:r>
              <a:rPr lang="ru-RU" b="1" dirty="0"/>
              <a:t>Андрей </a:t>
            </a:r>
            <a:r>
              <a:rPr lang="ru-RU" b="1" dirty="0" smtClean="0"/>
              <a:t>Витальевич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– особенности технического обслуживания устройств ЖАТ на Московской железной дороге</a:t>
            </a:r>
          </a:p>
          <a:p>
            <a:pPr>
              <a:spcBef>
                <a:spcPts val="600"/>
              </a:spcBef>
            </a:pPr>
            <a:endParaRPr lang="ru-RU" dirty="0" smtClean="0"/>
          </a:p>
          <a:p>
            <a:pPr>
              <a:spcBef>
                <a:spcPts val="600"/>
              </a:spcBef>
            </a:pPr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0F5CF03A-C934-6638-D5C2-6493A5B37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449" y="302982"/>
            <a:ext cx="9076499" cy="1437042"/>
          </a:xfrm>
        </p:spPr>
        <p:txBody>
          <a:bodyPr/>
          <a:lstStyle/>
          <a:p>
            <a:r>
              <a:rPr lang="ru-RU" altLang="ru-RU" dirty="0">
                <a:ea typeface="Arial" panose="020B0604020202020204" pitchFamily="34" charset="0"/>
              </a:rPr>
              <a:t>Индивидуальные результаты стажировки </a:t>
            </a:r>
            <a:endParaRPr lang="en-US" altLang="ru-RU" dirty="0">
              <a:ea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FFF4E1FE-6BF9-AE72-F9F6-DA29B226215B}"/>
              </a:ext>
            </a:extLst>
          </p:cNvPr>
          <p:cNvCxnSpPr>
            <a:cxnSpLocks/>
          </p:cNvCxnSpPr>
          <p:nvPr/>
        </p:nvCxnSpPr>
        <p:spPr>
          <a:xfrm>
            <a:off x="-11430" y="-1085850"/>
            <a:ext cx="0" cy="79438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8962846" y="119681"/>
            <a:ext cx="2769079" cy="87989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Student\Desktop\значе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6445" y="1242531"/>
            <a:ext cx="3922919" cy="21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779488" y="6414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263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5E750B5D-70E6-42E1-86E2-37F8952F9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713" y="1818288"/>
            <a:ext cx="8478837" cy="2785241"/>
          </a:xfrm>
        </p:spPr>
        <p:txBody>
          <a:bodyPr>
            <a:normAutofit fontScale="90000"/>
          </a:bodyPr>
          <a:lstStyle/>
          <a:p>
            <a:r>
              <a:rPr lang="ru-RU" sz="5300" dirty="0" smtClean="0"/>
              <a:t>СОВРЕМЕННЫЕ ВИДЫ ИНТЕРВАЛЬНОГО РЕГУЛИРОВАНИЯ ДВИЖЕНИЯ ПОЕЗДОВ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04C01B62-306D-61C8-1407-6BD700A0E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3027" y="5093605"/>
            <a:ext cx="9929004" cy="1372185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600"/>
              </a:spcBef>
            </a:pPr>
            <a:r>
              <a:rPr lang="ru-RU" altLang="ru-RU" sz="7200" dirty="0">
                <a:ea typeface="Arial" panose="020B0604020202020204" pitchFamily="34" charset="0"/>
              </a:rPr>
              <a:t>Команда проекта</a:t>
            </a:r>
            <a:r>
              <a:rPr lang="ru-RU" altLang="ru-RU" sz="7200" dirty="0" smtClean="0">
                <a:ea typeface="Arial" panose="020B0604020202020204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ru-RU" sz="6400" b="1" dirty="0"/>
              <a:t>Зорин Валерий </a:t>
            </a:r>
            <a:r>
              <a:rPr lang="ru-RU" sz="6400" b="1" dirty="0" smtClean="0"/>
              <a:t>Сергеевич </a:t>
            </a:r>
            <a:r>
              <a:rPr lang="ru-RU" sz="6400" dirty="0" smtClean="0"/>
              <a:t>- </a:t>
            </a:r>
            <a:r>
              <a:rPr lang="ru-RU" sz="6400" dirty="0"/>
              <a:t>м</a:t>
            </a:r>
            <a:r>
              <a:rPr lang="ru-RU" sz="6400" dirty="0" smtClean="0"/>
              <a:t>астер производственного обучения ЗАБ УЦПК</a:t>
            </a:r>
          </a:p>
          <a:p>
            <a:pPr>
              <a:spcBef>
                <a:spcPts val="600"/>
              </a:spcBef>
            </a:pPr>
            <a:r>
              <a:rPr lang="ru-RU" sz="6400" b="1" dirty="0"/>
              <a:t>Клименко Вячеслав </a:t>
            </a:r>
            <a:r>
              <a:rPr lang="ru-RU" sz="6400" b="1" dirty="0" smtClean="0"/>
              <a:t>Александрович</a:t>
            </a:r>
            <a:r>
              <a:rPr lang="ru-RU" sz="6400" dirty="0" smtClean="0"/>
              <a:t> – </a:t>
            </a:r>
            <a:r>
              <a:rPr lang="ru-RU" sz="6400" dirty="0"/>
              <a:t>п</a:t>
            </a:r>
            <a:r>
              <a:rPr lang="ru-RU" sz="6400" dirty="0" smtClean="0"/>
              <a:t>реподаватель </a:t>
            </a:r>
            <a:r>
              <a:rPr lang="ru-RU" sz="6400" dirty="0"/>
              <a:t>высшей </a:t>
            </a:r>
            <a:r>
              <a:rPr lang="ru-RU" sz="6400" dirty="0" smtClean="0"/>
              <a:t>категории КРАС УЦПК</a:t>
            </a:r>
          </a:p>
          <a:p>
            <a:pPr>
              <a:spcBef>
                <a:spcPts val="600"/>
              </a:spcBef>
            </a:pPr>
            <a:r>
              <a:rPr lang="ru-RU" sz="6400" b="1" dirty="0"/>
              <a:t>Макаров Максим </a:t>
            </a:r>
            <a:r>
              <a:rPr lang="ru-RU" sz="6400" b="1" dirty="0" smtClean="0"/>
              <a:t>Васильевич </a:t>
            </a:r>
            <a:r>
              <a:rPr lang="ru-RU" sz="6400" dirty="0" smtClean="0"/>
              <a:t>– преподаватель В-СИБ УЦПК</a:t>
            </a:r>
          </a:p>
          <a:p>
            <a:pPr>
              <a:spcBef>
                <a:spcPts val="600"/>
              </a:spcBef>
            </a:pPr>
            <a:r>
              <a:rPr lang="ru-RU" sz="6400" b="1" dirty="0"/>
              <a:t>Сметанников Андрей </a:t>
            </a:r>
            <a:r>
              <a:rPr lang="ru-RU" sz="6400" b="1" dirty="0" smtClean="0"/>
              <a:t>Витальевич </a:t>
            </a:r>
            <a:r>
              <a:rPr lang="ru-RU" sz="6400" dirty="0" smtClean="0"/>
              <a:t>– </a:t>
            </a:r>
            <a:r>
              <a:rPr lang="ru-RU" sz="6400" dirty="0"/>
              <a:t>п</a:t>
            </a:r>
            <a:r>
              <a:rPr lang="ru-RU" sz="6400" dirty="0" smtClean="0"/>
              <a:t>реподаватель  З-СИБ УЦПК</a:t>
            </a:r>
          </a:p>
          <a:p>
            <a:pPr>
              <a:spcBef>
                <a:spcPts val="600"/>
              </a:spcBef>
            </a:pPr>
            <a:r>
              <a:rPr lang="ru-RU" sz="6400" b="1" dirty="0"/>
              <a:t>Степанова Юлия </a:t>
            </a:r>
            <a:r>
              <a:rPr lang="ru-RU" sz="6400" b="1" dirty="0" smtClean="0"/>
              <a:t>Михайловна</a:t>
            </a:r>
            <a:r>
              <a:rPr lang="ru-RU" sz="6400" dirty="0" smtClean="0"/>
              <a:t> –</a:t>
            </a:r>
            <a:r>
              <a:rPr lang="ru-RU" sz="6400" dirty="0"/>
              <a:t> </a:t>
            </a:r>
            <a:r>
              <a:rPr lang="ru-RU" sz="6400" dirty="0" smtClean="0"/>
              <a:t>преподаватель  ДВОСТ УЦПК</a:t>
            </a:r>
          </a:p>
          <a:p>
            <a:r>
              <a:rPr lang="ru-RU" altLang="ru-RU" dirty="0" smtClean="0">
                <a:ea typeface="Arial" panose="020B0604020202020204" pitchFamily="34" charset="0"/>
              </a:rPr>
              <a:t> </a:t>
            </a:r>
          </a:p>
          <a:p>
            <a:endParaRPr lang="ru-RU" altLang="ru-RU" dirty="0">
              <a:ea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9785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РЕНД РАБОТОДАТЕЛЯ ОАО «РЖД»">
      <a:dk1>
        <a:srgbClr val="000000"/>
      </a:dk1>
      <a:lt1>
        <a:srgbClr val="FFFFFF"/>
      </a:lt1>
      <a:dk2>
        <a:srgbClr val="7F7F7F"/>
      </a:dk2>
      <a:lt2>
        <a:srgbClr val="F6F6F6"/>
      </a:lt2>
      <a:accent1>
        <a:srgbClr val="FF0000"/>
      </a:accent1>
      <a:accent2>
        <a:srgbClr val="FE8610"/>
      </a:accent2>
      <a:accent3>
        <a:srgbClr val="0AB673"/>
      </a:accent3>
      <a:accent4>
        <a:srgbClr val="9B3DC3"/>
      </a:accent4>
      <a:accent5>
        <a:srgbClr val="4A65C9"/>
      </a:accent5>
      <a:accent6>
        <a:srgbClr val="D9D9D9"/>
      </a:accent6>
      <a:hlink>
        <a:srgbClr val="FF0000"/>
      </a:hlink>
      <a:folHlink>
        <a:srgbClr val="B92315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{09A6B7C6-01EB-DA46-86D6-99A703775D68}tf16401369</Template>
  <TotalTime>6088</TotalTime>
  <Words>329</Words>
  <Application>Microsoft Office PowerPoint</Application>
  <PresentationFormat>Произвольный</PresentationFormat>
  <Paragraphs>87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СОВРЕМЕННЫЕ ВИДЫ ИНТЕРВАЛЬНОГО РЕГУЛИРОВАНИЯ ДВИЖЕНИЯ ПОЕЗДОВ </vt:lpstr>
      <vt:lpstr>Обоснование выбора темы проекта</vt:lpstr>
      <vt:lpstr>Занятие по теме проекта</vt:lpstr>
      <vt:lpstr>Перечень элементов занятия</vt:lpstr>
      <vt:lpstr>Структура занятия</vt:lpstr>
      <vt:lpstr>Основные результаты</vt:lpstr>
      <vt:lpstr>Оценка результатов обучения </vt:lpstr>
      <vt:lpstr>Индивидуальные результаты стажировки </vt:lpstr>
      <vt:lpstr>СОВРЕМЕННЫЕ ВИДЫ ИНТЕРВАЛЬНОГО РЕГУЛИРОВАНИЯ ДВИЖЕНИЯ ПОЕЗДОВ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Iaroslav Velikanov</dc:creator>
  <cp:lastModifiedBy>ZAMNSKUCPK</cp:lastModifiedBy>
  <cp:revision>280</cp:revision>
  <dcterms:created xsi:type="dcterms:W3CDTF">2023-02-05T16:13:58Z</dcterms:created>
  <dcterms:modified xsi:type="dcterms:W3CDTF">2025-02-28T09:01:55Z</dcterms:modified>
</cp:coreProperties>
</file>