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60" r:id="rId12"/>
    <p:sldId id="261" r:id="rId13"/>
    <p:sldId id="262" r:id="rId14"/>
    <p:sldId id="263" r:id="rId15"/>
    <p:sldId id="264" r:id="rId16"/>
    <p:sldId id="265" r:id="rId17"/>
    <p:sldId id="271" r:id="rId18"/>
    <p:sldId id="272" r:id="rId19"/>
    <p:sldId id="288" r:id="rId20"/>
    <p:sldId id="289" r:id="rId21"/>
    <p:sldId id="290" r:id="rId22"/>
    <p:sldId id="266" r:id="rId23"/>
    <p:sldId id="275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743697-18B7-4994-BBE2-E52EBDA457F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5448C4-05CF-4D73-AF03-97742307AA87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Направления работы с детьми</a:t>
          </a:r>
        </a:p>
      </dgm:t>
    </dgm:pt>
    <dgm:pt modelId="{EDBE221D-7647-453E-BCFD-E6118FAF0C44}" type="parTrans" cxnId="{1383BF3B-C297-4FEC-9FE9-C2C68B416B64}">
      <dgm:prSet/>
      <dgm:spPr/>
      <dgm:t>
        <a:bodyPr/>
        <a:lstStyle/>
        <a:p>
          <a:endParaRPr lang="ru-RU"/>
        </a:p>
      </dgm:t>
    </dgm:pt>
    <dgm:pt modelId="{3033DCB6-6410-4A0E-B9D0-90B16368612C}" type="sibTrans" cxnId="{1383BF3B-C297-4FEC-9FE9-C2C68B416B64}">
      <dgm:prSet/>
      <dgm:spPr/>
      <dgm:t>
        <a:bodyPr/>
        <a:lstStyle/>
        <a:p>
          <a:endParaRPr lang="ru-RU"/>
        </a:p>
      </dgm:t>
    </dgm:pt>
    <dgm:pt modelId="{77A438C9-F6F4-4A9A-A61C-48EE5BCCCF15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Коррекция звукопроизношения у детей</a:t>
          </a:r>
        </a:p>
      </dgm:t>
    </dgm:pt>
    <dgm:pt modelId="{F0B08026-FF59-4511-A4D7-55EDD5003D69}" type="parTrans" cxnId="{A7065512-8DB7-4A56-A215-40759D406E17}">
      <dgm:prSet/>
      <dgm:spPr/>
      <dgm:t>
        <a:bodyPr/>
        <a:lstStyle/>
        <a:p>
          <a:endParaRPr lang="ru-RU"/>
        </a:p>
      </dgm:t>
    </dgm:pt>
    <dgm:pt modelId="{CDF1B085-0528-4527-8CAE-53BA0091BA3B}" type="sibTrans" cxnId="{A7065512-8DB7-4A56-A215-40759D406E17}">
      <dgm:prSet/>
      <dgm:spPr/>
      <dgm:t>
        <a:bodyPr/>
        <a:lstStyle/>
        <a:p>
          <a:endParaRPr lang="ru-RU"/>
        </a:p>
      </dgm:t>
    </dgm:pt>
    <dgm:pt modelId="{BB04ACED-E1BC-4A95-9D63-9DCEBF3735D0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фонематического слуха</a:t>
          </a:r>
        </a:p>
      </dgm:t>
    </dgm:pt>
    <dgm:pt modelId="{7758DFDC-13C0-4BFA-822E-6D540BE1B681}" type="parTrans" cxnId="{89EAF510-7D4B-4144-9D25-22468C4F8A67}">
      <dgm:prSet/>
      <dgm:spPr/>
      <dgm:t>
        <a:bodyPr/>
        <a:lstStyle/>
        <a:p>
          <a:endParaRPr lang="ru-RU"/>
        </a:p>
      </dgm:t>
    </dgm:pt>
    <dgm:pt modelId="{B270B260-581D-465B-BF43-8C4680EB739A}" type="sibTrans" cxnId="{89EAF510-7D4B-4144-9D25-22468C4F8A67}">
      <dgm:prSet/>
      <dgm:spPr/>
      <dgm:t>
        <a:bodyPr/>
        <a:lstStyle/>
        <a:p>
          <a:endParaRPr lang="ru-RU"/>
        </a:p>
      </dgm:t>
    </dgm:pt>
    <dgm:pt modelId="{4894F6CA-9625-4597-A5C8-30D316CCD618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Коррекция нарушений слоговой структуры слова</a:t>
          </a:r>
        </a:p>
      </dgm:t>
    </dgm:pt>
    <dgm:pt modelId="{7DF71CB3-B05E-47F2-A0A3-937E48E0B941}" type="parTrans" cxnId="{2D81AB1E-B388-42AB-9B27-7DD82B45CAEB}">
      <dgm:prSet/>
      <dgm:spPr/>
      <dgm:t>
        <a:bodyPr/>
        <a:lstStyle/>
        <a:p>
          <a:endParaRPr lang="ru-RU"/>
        </a:p>
      </dgm:t>
    </dgm:pt>
    <dgm:pt modelId="{8F0451FC-9771-46AA-9809-37F6E0D6EEB9}" type="sibTrans" cxnId="{2D81AB1E-B388-42AB-9B27-7DD82B45CAEB}">
      <dgm:prSet/>
      <dgm:spPr/>
      <dgm:t>
        <a:bodyPr/>
        <a:lstStyle/>
        <a:p>
          <a:endParaRPr lang="ru-RU"/>
        </a:p>
      </dgm:t>
    </dgm:pt>
    <dgm:pt modelId="{6F816669-A285-4B9A-923B-B232A9B3DB93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лексико-грамматических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средст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языка</a:t>
          </a:r>
        </a:p>
      </dgm:t>
    </dgm:pt>
    <dgm:pt modelId="{72BB5BBA-526E-49CA-91C1-4C348B1D4C78}" type="parTrans" cxnId="{C58A03F6-39EA-4F50-941B-28878BE46D3E}">
      <dgm:prSet/>
      <dgm:spPr/>
      <dgm:t>
        <a:bodyPr/>
        <a:lstStyle/>
        <a:p>
          <a:endParaRPr lang="ru-RU"/>
        </a:p>
      </dgm:t>
    </dgm:pt>
    <dgm:pt modelId="{BFD2B68D-6359-45D5-B5FA-3BF0FB4604D9}" type="sibTrans" cxnId="{C58A03F6-39EA-4F50-941B-28878BE46D3E}">
      <dgm:prSet/>
      <dgm:spPr/>
      <dgm:t>
        <a:bodyPr/>
        <a:lstStyle/>
        <a:p>
          <a:endParaRPr lang="ru-RU"/>
        </a:p>
      </dgm:t>
    </dgm:pt>
    <dgm:pt modelId="{EA34A93C-9092-4991-8938-7EBD095D2214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звукобуквенного-анализа и синтеза</a:t>
          </a:r>
        </a:p>
      </dgm:t>
    </dgm:pt>
    <dgm:pt modelId="{123174DC-5E4A-4895-99AC-31B8F4A5F3CD}" type="parTrans" cxnId="{16402B98-97FF-4BCB-BAFC-2882983B8E75}">
      <dgm:prSet/>
      <dgm:spPr/>
      <dgm:t>
        <a:bodyPr/>
        <a:lstStyle/>
        <a:p>
          <a:endParaRPr lang="ru-RU"/>
        </a:p>
      </dgm:t>
    </dgm:pt>
    <dgm:pt modelId="{5079B3EB-69A8-40D3-88D0-AA28DF73E949}" type="sibTrans" cxnId="{16402B98-97FF-4BCB-BAFC-2882983B8E75}">
      <dgm:prSet/>
      <dgm:spPr/>
      <dgm:t>
        <a:bodyPr/>
        <a:lstStyle/>
        <a:p>
          <a:endParaRPr lang="ru-RU"/>
        </a:p>
      </dgm:t>
    </dgm:pt>
    <dgm:pt modelId="{DAD017EF-BF05-472D-A1EA-000112EA02EB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с</a:t>
          </a:r>
          <a:r>
            <a:rPr lang="ru-RU" sz="1900" dirty="0"/>
            <a:t>вязной речи</a:t>
          </a:r>
        </a:p>
      </dgm:t>
    </dgm:pt>
    <dgm:pt modelId="{BBC3EE77-E2AD-4AFC-95B3-AF5D3E51F36B}" type="parTrans" cxnId="{B8339ABA-06B4-4B20-B31B-31B909988A56}">
      <dgm:prSet/>
      <dgm:spPr/>
      <dgm:t>
        <a:bodyPr/>
        <a:lstStyle/>
        <a:p>
          <a:endParaRPr lang="ru-RU"/>
        </a:p>
      </dgm:t>
    </dgm:pt>
    <dgm:pt modelId="{82BC34ED-D3B0-4150-8F49-A105A9FCF8B5}" type="sibTrans" cxnId="{B8339ABA-06B4-4B20-B31B-31B909988A56}">
      <dgm:prSet/>
      <dgm:spPr/>
      <dgm:t>
        <a:bodyPr/>
        <a:lstStyle/>
        <a:p>
          <a:endParaRPr lang="ru-RU"/>
        </a:p>
      </dgm:t>
    </dgm:pt>
    <dgm:pt modelId="{590579EB-FBC2-4AE3-BD63-C4516E287691}" type="pres">
      <dgm:prSet presAssocID="{38743697-18B7-4994-BBE2-E52EBDA457F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C9746E8-766C-453B-ABF1-ECFB6DCD9EC8}" type="pres">
      <dgm:prSet presAssocID="{F95448C4-05CF-4D73-AF03-97742307AA87}" presName="root1" presStyleCnt="0"/>
      <dgm:spPr/>
    </dgm:pt>
    <dgm:pt modelId="{3E2FE5F0-8FBF-48DD-AFD7-B27CA2C076D1}" type="pres">
      <dgm:prSet presAssocID="{F95448C4-05CF-4D73-AF03-97742307AA87}" presName="LevelOneTextNode" presStyleLbl="node0" presStyleIdx="0" presStyleCnt="1" custAng="0">
        <dgm:presLayoutVars>
          <dgm:chPref val="3"/>
        </dgm:presLayoutVars>
      </dgm:prSet>
      <dgm:spPr/>
    </dgm:pt>
    <dgm:pt modelId="{A26236A2-1E03-478D-997D-F7211DC9397F}" type="pres">
      <dgm:prSet presAssocID="{F95448C4-05CF-4D73-AF03-97742307AA87}" presName="level2hierChild" presStyleCnt="0"/>
      <dgm:spPr/>
    </dgm:pt>
    <dgm:pt modelId="{D7F594D1-B853-4F17-AA38-B8575594939D}" type="pres">
      <dgm:prSet presAssocID="{F0B08026-FF59-4511-A4D7-55EDD5003D69}" presName="conn2-1" presStyleLbl="parChTrans1D2" presStyleIdx="0" presStyleCnt="6"/>
      <dgm:spPr/>
    </dgm:pt>
    <dgm:pt modelId="{D1774A5E-05EF-4509-958B-AE055DCF8F73}" type="pres">
      <dgm:prSet presAssocID="{F0B08026-FF59-4511-A4D7-55EDD5003D69}" presName="connTx" presStyleLbl="parChTrans1D2" presStyleIdx="0" presStyleCnt="6"/>
      <dgm:spPr/>
    </dgm:pt>
    <dgm:pt modelId="{885805F4-B11E-4BA1-92F0-DAD151EF6132}" type="pres">
      <dgm:prSet presAssocID="{77A438C9-F6F4-4A9A-A61C-48EE5BCCCF15}" presName="root2" presStyleCnt="0"/>
      <dgm:spPr/>
    </dgm:pt>
    <dgm:pt modelId="{B6AE5A00-56D3-4DD9-8CB4-7E5AD7E928B8}" type="pres">
      <dgm:prSet presAssocID="{77A438C9-F6F4-4A9A-A61C-48EE5BCCCF15}" presName="LevelTwoTextNode" presStyleLbl="node2" presStyleIdx="0" presStyleCnt="6" custScaleX="304123">
        <dgm:presLayoutVars>
          <dgm:chPref val="3"/>
        </dgm:presLayoutVars>
      </dgm:prSet>
      <dgm:spPr/>
    </dgm:pt>
    <dgm:pt modelId="{0253ACF8-D866-41DA-A15F-6ACB45DC8D57}" type="pres">
      <dgm:prSet presAssocID="{77A438C9-F6F4-4A9A-A61C-48EE5BCCCF15}" presName="level3hierChild" presStyleCnt="0"/>
      <dgm:spPr/>
    </dgm:pt>
    <dgm:pt modelId="{B740EE07-25EA-41A1-8D29-6EBE81C2CDBB}" type="pres">
      <dgm:prSet presAssocID="{7758DFDC-13C0-4BFA-822E-6D540BE1B681}" presName="conn2-1" presStyleLbl="parChTrans1D2" presStyleIdx="1" presStyleCnt="6"/>
      <dgm:spPr/>
    </dgm:pt>
    <dgm:pt modelId="{B34B46BD-0C6E-4F5A-996A-4255ECF04550}" type="pres">
      <dgm:prSet presAssocID="{7758DFDC-13C0-4BFA-822E-6D540BE1B681}" presName="connTx" presStyleLbl="parChTrans1D2" presStyleIdx="1" presStyleCnt="6"/>
      <dgm:spPr/>
    </dgm:pt>
    <dgm:pt modelId="{DBFA9C89-51D4-4930-A4CF-801D5164A0A4}" type="pres">
      <dgm:prSet presAssocID="{BB04ACED-E1BC-4A95-9D63-9DCEBF3735D0}" presName="root2" presStyleCnt="0"/>
      <dgm:spPr/>
    </dgm:pt>
    <dgm:pt modelId="{F9ACB35B-2C59-4F36-9929-893CB31E4C70}" type="pres">
      <dgm:prSet presAssocID="{BB04ACED-E1BC-4A95-9D63-9DCEBF3735D0}" presName="LevelTwoTextNode" presStyleLbl="node2" presStyleIdx="1" presStyleCnt="6" custScaleX="304123">
        <dgm:presLayoutVars>
          <dgm:chPref val="3"/>
        </dgm:presLayoutVars>
      </dgm:prSet>
      <dgm:spPr/>
    </dgm:pt>
    <dgm:pt modelId="{4A99B6E8-DB46-4504-972A-EA1C6537C2CB}" type="pres">
      <dgm:prSet presAssocID="{BB04ACED-E1BC-4A95-9D63-9DCEBF3735D0}" presName="level3hierChild" presStyleCnt="0"/>
      <dgm:spPr/>
    </dgm:pt>
    <dgm:pt modelId="{632EB278-4526-4B1A-832A-794C9CBA1F86}" type="pres">
      <dgm:prSet presAssocID="{7DF71CB3-B05E-47F2-A0A3-937E48E0B941}" presName="conn2-1" presStyleLbl="parChTrans1D2" presStyleIdx="2" presStyleCnt="6"/>
      <dgm:spPr/>
    </dgm:pt>
    <dgm:pt modelId="{06D5F26D-2142-4684-9501-73E0FB7A24AC}" type="pres">
      <dgm:prSet presAssocID="{7DF71CB3-B05E-47F2-A0A3-937E48E0B941}" presName="connTx" presStyleLbl="parChTrans1D2" presStyleIdx="2" presStyleCnt="6"/>
      <dgm:spPr/>
    </dgm:pt>
    <dgm:pt modelId="{F46D593B-C424-4D93-AD82-AC306A5B5BC8}" type="pres">
      <dgm:prSet presAssocID="{4894F6CA-9625-4597-A5C8-30D316CCD618}" presName="root2" presStyleCnt="0"/>
      <dgm:spPr/>
    </dgm:pt>
    <dgm:pt modelId="{BADCF269-603A-4248-B9FF-D4633AE11D38}" type="pres">
      <dgm:prSet presAssocID="{4894F6CA-9625-4597-A5C8-30D316CCD618}" presName="LevelTwoTextNode" presStyleLbl="node2" presStyleIdx="2" presStyleCnt="6" custScaleX="304123">
        <dgm:presLayoutVars>
          <dgm:chPref val="3"/>
        </dgm:presLayoutVars>
      </dgm:prSet>
      <dgm:spPr/>
    </dgm:pt>
    <dgm:pt modelId="{3468F53F-7C20-4B97-BEAF-A21BC0C97364}" type="pres">
      <dgm:prSet presAssocID="{4894F6CA-9625-4597-A5C8-30D316CCD618}" presName="level3hierChild" presStyleCnt="0"/>
      <dgm:spPr/>
    </dgm:pt>
    <dgm:pt modelId="{39450138-18FC-4521-8FD2-716EA1055DF8}" type="pres">
      <dgm:prSet presAssocID="{72BB5BBA-526E-49CA-91C1-4C348B1D4C78}" presName="conn2-1" presStyleLbl="parChTrans1D2" presStyleIdx="3" presStyleCnt="6"/>
      <dgm:spPr/>
    </dgm:pt>
    <dgm:pt modelId="{DEF4BA18-BFF4-4C18-BCAD-9AAE01C80148}" type="pres">
      <dgm:prSet presAssocID="{72BB5BBA-526E-49CA-91C1-4C348B1D4C78}" presName="connTx" presStyleLbl="parChTrans1D2" presStyleIdx="3" presStyleCnt="6"/>
      <dgm:spPr/>
    </dgm:pt>
    <dgm:pt modelId="{CA145B30-FAFC-4855-83FA-D7911A0F8159}" type="pres">
      <dgm:prSet presAssocID="{6F816669-A285-4B9A-923B-B232A9B3DB93}" presName="root2" presStyleCnt="0"/>
      <dgm:spPr/>
    </dgm:pt>
    <dgm:pt modelId="{D78B4995-8F02-4EB9-9D53-DFE7881379F4}" type="pres">
      <dgm:prSet presAssocID="{6F816669-A285-4B9A-923B-B232A9B3DB93}" presName="LevelTwoTextNode" presStyleLbl="node2" presStyleIdx="3" presStyleCnt="6" custScaleX="304123">
        <dgm:presLayoutVars>
          <dgm:chPref val="3"/>
        </dgm:presLayoutVars>
      </dgm:prSet>
      <dgm:spPr/>
    </dgm:pt>
    <dgm:pt modelId="{0CC94976-1836-4E86-B54E-8A97E55D216D}" type="pres">
      <dgm:prSet presAssocID="{6F816669-A285-4B9A-923B-B232A9B3DB93}" presName="level3hierChild" presStyleCnt="0"/>
      <dgm:spPr/>
    </dgm:pt>
    <dgm:pt modelId="{2EC21461-B674-4971-A0E2-C1F46E184551}" type="pres">
      <dgm:prSet presAssocID="{123174DC-5E4A-4895-99AC-31B8F4A5F3CD}" presName="conn2-1" presStyleLbl="parChTrans1D2" presStyleIdx="4" presStyleCnt="6"/>
      <dgm:spPr/>
    </dgm:pt>
    <dgm:pt modelId="{E6FD0B5B-486A-4689-A27B-5A3E50917945}" type="pres">
      <dgm:prSet presAssocID="{123174DC-5E4A-4895-99AC-31B8F4A5F3CD}" presName="connTx" presStyleLbl="parChTrans1D2" presStyleIdx="4" presStyleCnt="6"/>
      <dgm:spPr/>
    </dgm:pt>
    <dgm:pt modelId="{81AC1A46-3369-4DBD-8F31-2E5093BCBD2F}" type="pres">
      <dgm:prSet presAssocID="{EA34A93C-9092-4991-8938-7EBD095D2214}" presName="root2" presStyleCnt="0"/>
      <dgm:spPr/>
    </dgm:pt>
    <dgm:pt modelId="{AB77CF15-8386-4EAF-A493-1814B82BAFC0}" type="pres">
      <dgm:prSet presAssocID="{EA34A93C-9092-4991-8938-7EBD095D2214}" presName="LevelTwoTextNode" presStyleLbl="node2" presStyleIdx="4" presStyleCnt="6" custScaleX="304123">
        <dgm:presLayoutVars>
          <dgm:chPref val="3"/>
        </dgm:presLayoutVars>
      </dgm:prSet>
      <dgm:spPr/>
    </dgm:pt>
    <dgm:pt modelId="{652BE0EE-9CCA-48E8-9A1A-32077D61BA70}" type="pres">
      <dgm:prSet presAssocID="{EA34A93C-9092-4991-8938-7EBD095D2214}" presName="level3hierChild" presStyleCnt="0"/>
      <dgm:spPr/>
    </dgm:pt>
    <dgm:pt modelId="{6FF1A26F-5158-411E-969F-388C089E9AFC}" type="pres">
      <dgm:prSet presAssocID="{BBC3EE77-E2AD-4AFC-95B3-AF5D3E51F36B}" presName="conn2-1" presStyleLbl="parChTrans1D2" presStyleIdx="5" presStyleCnt="6"/>
      <dgm:spPr/>
    </dgm:pt>
    <dgm:pt modelId="{EF627992-9DC8-4CB0-8A88-5FCA8F75A1FC}" type="pres">
      <dgm:prSet presAssocID="{BBC3EE77-E2AD-4AFC-95B3-AF5D3E51F36B}" presName="connTx" presStyleLbl="parChTrans1D2" presStyleIdx="5" presStyleCnt="6"/>
      <dgm:spPr/>
    </dgm:pt>
    <dgm:pt modelId="{A3C0EF1B-E23B-4E4E-92E4-C3310BDF7B56}" type="pres">
      <dgm:prSet presAssocID="{DAD017EF-BF05-472D-A1EA-000112EA02EB}" presName="root2" presStyleCnt="0"/>
      <dgm:spPr/>
    </dgm:pt>
    <dgm:pt modelId="{7EA2B40B-8F59-45DC-A363-C0AAADD4D18B}" type="pres">
      <dgm:prSet presAssocID="{DAD017EF-BF05-472D-A1EA-000112EA02EB}" presName="LevelTwoTextNode" presStyleLbl="node2" presStyleIdx="5" presStyleCnt="6" custScaleX="304124">
        <dgm:presLayoutVars>
          <dgm:chPref val="3"/>
        </dgm:presLayoutVars>
      </dgm:prSet>
      <dgm:spPr/>
    </dgm:pt>
    <dgm:pt modelId="{9479D6EE-D2E9-4B32-8CE1-B8C8BD826A7D}" type="pres">
      <dgm:prSet presAssocID="{DAD017EF-BF05-472D-A1EA-000112EA02EB}" presName="level3hierChild" presStyleCnt="0"/>
      <dgm:spPr/>
    </dgm:pt>
  </dgm:ptLst>
  <dgm:cxnLst>
    <dgm:cxn modelId="{89EAF510-7D4B-4144-9D25-22468C4F8A67}" srcId="{F95448C4-05CF-4D73-AF03-97742307AA87}" destId="{BB04ACED-E1BC-4A95-9D63-9DCEBF3735D0}" srcOrd="1" destOrd="0" parTransId="{7758DFDC-13C0-4BFA-822E-6D540BE1B681}" sibTransId="{B270B260-581D-465B-BF43-8C4680EB739A}"/>
    <dgm:cxn modelId="{A7065512-8DB7-4A56-A215-40759D406E17}" srcId="{F95448C4-05CF-4D73-AF03-97742307AA87}" destId="{77A438C9-F6F4-4A9A-A61C-48EE5BCCCF15}" srcOrd="0" destOrd="0" parTransId="{F0B08026-FF59-4511-A4D7-55EDD5003D69}" sibTransId="{CDF1B085-0528-4527-8CAE-53BA0091BA3B}"/>
    <dgm:cxn modelId="{C1700F17-D6F9-4256-B4BA-1ED50DDC676A}" type="presOf" srcId="{6F816669-A285-4B9A-923B-B232A9B3DB93}" destId="{D78B4995-8F02-4EB9-9D53-DFE7881379F4}" srcOrd="0" destOrd="0" presId="urn:microsoft.com/office/officeart/2008/layout/HorizontalMultiLevelHierarchy"/>
    <dgm:cxn modelId="{2D81AB1E-B388-42AB-9B27-7DD82B45CAEB}" srcId="{F95448C4-05CF-4D73-AF03-97742307AA87}" destId="{4894F6CA-9625-4597-A5C8-30D316CCD618}" srcOrd="2" destOrd="0" parTransId="{7DF71CB3-B05E-47F2-A0A3-937E48E0B941}" sibTransId="{8F0451FC-9771-46AA-9809-37F6E0D6EEB9}"/>
    <dgm:cxn modelId="{D92A6D1F-CC46-415A-9650-FB51BB21592B}" type="presOf" srcId="{F95448C4-05CF-4D73-AF03-97742307AA87}" destId="{3E2FE5F0-8FBF-48DD-AFD7-B27CA2C076D1}" srcOrd="0" destOrd="0" presId="urn:microsoft.com/office/officeart/2008/layout/HorizontalMultiLevelHierarchy"/>
    <dgm:cxn modelId="{8101AD22-7E95-444D-92D5-55112B5C2772}" type="presOf" srcId="{38743697-18B7-4994-BBE2-E52EBDA457FF}" destId="{590579EB-FBC2-4AE3-BD63-C4516E287691}" srcOrd="0" destOrd="0" presId="urn:microsoft.com/office/officeart/2008/layout/HorizontalMultiLevelHierarchy"/>
    <dgm:cxn modelId="{1B33822B-9935-4073-82B7-24612800D6BE}" type="presOf" srcId="{BBC3EE77-E2AD-4AFC-95B3-AF5D3E51F36B}" destId="{6FF1A26F-5158-411E-969F-388C089E9AFC}" srcOrd="0" destOrd="0" presId="urn:microsoft.com/office/officeart/2008/layout/HorizontalMultiLevelHierarchy"/>
    <dgm:cxn modelId="{1383BF3B-C297-4FEC-9FE9-C2C68B416B64}" srcId="{38743697-18B7-4994-BBE2-E52EBDA457FF}" destId="{F95448C4-05CF-4D73-AF03-97742307AA87}" srcOrd="0" destOrd="0" parTransId="{EDBE221D-7647-453E-BCFD-E6118FAF0C44}" sibTransId="{3033DCB6-6410-4A0E-B9D0-90B16368612C}"/>
    <dgm:cxn modelId="{9737FF3C-ECA7-4A69-9AA2-4E5C0F922CB6}" type="presOf" srcId="{BBC3EE77-E2AD-4AFC-95B3-AF5D3E51F36B}" destId="{EF627992-9DC8-4CB0-8A88-5FCA8F75A1FC}" srcOrd="1" destOrd="0" presId="urn:microsoft.com/office/officeart/2008/layout/HorizontalMultiLevelHierarchy"/>
    <dgm:cxn modelId="{5E01A168-AD3C-46A3-9983-A68D41EBDD9B}" type="presOf" srcId="{F0B08026-FF59-4511-A4D7-55EDD5003D69}" destId="{D1774A5E-05EF-4509-958B-AE055DCF8F73}" srcOrd="1" destOrd="0" presId="urn:microsoft.com/office/officeart/2008/layout/HorizontalMultiLevelHierarchy"/>
    <dgm:cxn modelId="{1D0E064C-FE68-4699-B61E-11A29C5F071B}" type="presOf" srcId="{72BB5BBA-526E-49CA-91C1-4C348B1D4C78}" destId="{39450138-18FC-4521-8FD2-716EA1055DF8}" srcOrd="0" destOrd="0" presId="urn:microsoft.com/office/officeart/2008/layout/HorizontalMultiLevelHierarchy"/>
    <dgm:cxn modelId="{2A84964D-7836-4FCC-A549-7DC5D00CEE67}" type="presOf" srcId="{DAD017EF-BF05-472D-A1EA-000112EA02EB}" destId="{7EA2B40B-8F59-45DC-A363-C0AAADD4D18B}" srcOrd="0" destOrd="0" presId="urn:microsoft.com/office/officeart/2008/layout/HorizontalMultiLevelHierarchy"/>
    <dgm:cxn modelId="{33F0024E-156E-43BF-9908-1F7A0FDA0E9C}" type="presOf" srcId="{4894F6CA-9625-4597-A5C8-30D316CCD618}" destId="{BADCF269-603A-4248-B9FF-D4633AE11D38}" srcOrd="0" destOrd="0" presId="urn:microsoft.com/office/officeart/2008/layout/HorizontalMultiLevelHierarchy"/>
    <dgm:cxn modelId="{E5F89D7C-DCCD-4CB6-8CDF-666141CA25C8}" type="presOf" srcId="{123174DC-5E4A-4895-99AC-31B8F4A5F3CD}" destId="{E6FD0B5B-486A-4689-A27B-5A3E50917945}" srcOrd="1" destOrd="0" presId="urn:microsoft.com/office/officeart/2008/layout/HorizontalMultiLevelHierarchy"/>
    <dgm:cxn modelId="{CCB8648D-705B-42A2-AE21-DF19C8694901}" type="presOf" srcId="{EA34A93C-9092-4991-8938-7EBD095D2214}" destId="{AB77CF15-8386-4EAF-A493-1814B82BAFC0}" srcOrd="0" destOrd="0" presId="urn:microsoft.com/office/officeart/2008/layout/HorizontalMultiLevelHierarchy"/>
    <dgm:cxn modelId="{4EEEBF90-EDB6-454C-8069-7785242D5B56}" type="presOf" srcId="{72BB5BBA-526E-49CA-91C1-4C348B1D4C78}" destId="{DEF4BA18-BFF4-4C18-BCAD-9AAE01C80148}" srcOrd="1" destOrd="0" presId="urn:microsoft.com/office/officeart/2008/layout/HorizontalMultiLevelHierarchy"/>
    <dgm:cxn modelId="{C76EC991-0CE0-4A86-97F1-B88A9EA699D8}" type="presOf" srcId="{F0B08026-FF59-4511-A4D7-55EDD5003D69}" destId="{D7F594D1-B853-4F17-AA38-B8575594939D}" srcOrd="0" destOrd="0" presId="urn:microsoft.com/office/officeart/2008/layout/HorizontalMultiLevelHierarchy"/>
    <dgm:cxn modelId="{6AEA5594-EDCD-4406-B4FB-6E3445EE0F78}" type="presOf" srcId="{7758DFDC-13C0-4BFA-822E-6D540BE1B681}" destId="{B34B46BD-0C6E-4F5A-996A-4255ECF04550}" srcOrd="1" destOrd="0" presId="urn:microsoft.com/office/officeart/2008/layout/HorizontalMultiLevelHierarchy"/>
    <dgm:cxn modelId="{16402B98-97FF-4BCB-BAFC-2882983B8E75}" srcId="{F95448C4-05CF-4D73-AF03-97742307AA87}" destId="{EA34A93C-9092-4991-8938-7EBD095D2214}" srcOrd="4" destOrd="0" parTransId="{123174DC-5E4A-4895-99AC-31B8F4A5F3CD}" sibTransId="{5079B3EB-69A8-40D3-88D0-AA28DF73E949}"/>
    <dgm:cxn modelId="{EA2BCBAC-8BCB-41C9-ADE5-F3F14F58DB42}" type="presOf" srcId="{7DF71CB3-B05E-47F2-A0A3-937E48E0B941}" destId="{632EB278-4526-4B1A-832A-794C9CBA1F86}" srcOrd="0" destOrd="0" presId="urn:microsoft.com/office/officeart/2008/layout/HorizontalMultiLevelHierarchy"/>
    <dgm:cxn modelId="{B8339ABA-06B4-4B20-B31B-31B909988A56}" srcId="{F95448C4-05CF-4D73-AF03-97742307AA87}" destId="{DAD017EF-BF05-472D-A1EA-000112EA02EB}" srcOrd="5" destOrd="0" parTransId="{BBC3EE77-E2AD-4AFC-95B3-AF5D3E51F36B}" sibTransId="{82BC34ED-D3B0-4150-8F49-A105A9FCF8B5}"/>
    <dgm:cxn modelId="{13A8B8BB-C5D4-411C-9AB5-11C9C56E8D83}" type="presOf" srcId="{123174DC-5E4A-4895-99AC-31B8F4A5F3CD}" destId="{2EC21461-B674-4971-A0E2-C1F46E184551}" srcOrd="0" destOrd="0" presId="urn:microsoft.com/office/officeart/2008/layout/HorizontalMultiLevelHierarchy"/>
    <dgm:cxn modelId="{A7ED36C1-8E9A-4505-8028-C04D59711273}" type="presOf" srcId="{7DF71CB3-B05E-47F2-A0A3-937E48E0B941}" destId="{06D5F26D-2142-4684-9501-73E0FB7A24AC}" srcOrd="1" destOrd="0" presId="urn:microsoft.com/office/officeart/2008/layout/HorizontalMultiLevelHierarchy"/>
    <dgm:cxn modelId="{AC41E4DA-7F83-4873-9F01-7BD73B173910}" type="presOf" srcId="{BB04ACED-E1BC-4A95-9D63-9DCEBF3735D0}" destId="{F9ACB35B-2C59-4F36-9929-893CB31E4C70}" srcOrd="0" destOrd="0" presId="urn:microsoft.com/office/officeart/2008/layout/HorizontalMultiLevelHierarchy"/>
    <dgm:cxn modelId="{84B1F5EE-E820-4109-8451-7D30607688F8}" type="presOf" srcId="{77A438C9-F6F4-4A9A-A61C-48EE5BCCCF15}" destId="{B6AE5A00-56D3-4DD9-8CB4-7E5AD7E928B8}" srcOrd="0" destOrd="0" presId="urn:microsoft.com/office/officeart/2008/layout/HorizontalMultiLevelHierarchy"/>
    <dgm:cxn modelId="{C58A03F6-39EA-4F50-941B-28878BE46D3E}" srcId="{F95448C4-05CF-4D73-AF03-97742307AA87}" destId="{6F816669-A285-4B9A-923B-B232A9B3DB93}" srcOrd="3" destOrd="0" parTransId="{72BB5BBA-526E-49CA-91C1-4C348B1D4C78}" sibTransId="{BFD2B68D-6359-45D5-B5FA-3BF0FB4604D9}"/>
    <dgm:cxn modelId="{B70471FC-91BC-45FD-A82B-E0E129FA54A0}" type="presOf" srcId="{7758DFDC-13C0-4BFA-822E-6D540BE1B681}" destId="{B740EE07-25EA-41A1-8D29-6EBE81C2CDBB}" srcOrd="0" destOrd="0" presId="urn:microsoft.com/office/officeart/2008/layout/HorizontalMultiLevelHierarchy"/>
    <dgm:cxn modelId="{1F56E1B5-79ED-4E1A-81D9-985A846B0184}" type="presParOf" srcId="{590579EB-FBC2-4AE3-BD63-C4516E287691}" destId="{EC9746E8-766C-453B-ABF1-ECFB6DCD9EC8}" srcOrd="0" destOrd="0" presId="urn:microsoft.com/office/officeart/2008/layout/HorizontalMultiLevelHierarchy"/>
    <dgm:cxn modelId="{3316FC04-9526-49FC-9695-75A8A5805DDC}" type="presParOf" srcId="{EC9746E8-766C-453B-ABF1-ECFB6DCD9EC8}" destId="{3E2FE5F0-8FBF-48DD-AFD7-B27CA2C076D1}" srcOrd="0" destOrd="0" presId="urn:microsoft.com/office/officeart/2008/layout/HorizontalMultiLevelHierarchy"/>
    <dgm:cxn modelId="{F4616D07-6BCB-4772-9D2A-3D3245D6B105}" type="presParOf" srcId="{EC9746E8-766C-453B-ABF1-ECFB6DCD9EC8}" destId="{A26236A2-1E03-478D-997D-F7211DC9397F}" srcOrd="1" destOrd="0" presId="urn:microsoft.com/office/officeart/2008/layout/HorizontalMultiLevelHierarchy"/>
    <dgm:cxn modelId="{0B8B7321-B5EF-44EC-8EFD-1E3B9968A87D}" type="presParOf" srcId="{A26236A2-1E03-478D-997D-F7211DC9397F}" destId="{D7F594D1-B853-4F17-AA38-B8575594939D}" srcOrd="0" destOrd="0" presId="urn:microsoft.com/office/officeart/2008/layout/HorizontalMultiLevelHierarchy"/>
    <dgm:cxn modelId="{3D094943-6AB6-4B8A-A8F6-2D4C3A4B59A7}" type="presParOf" srcId="{D7F594D1-B853-4F17-AA38-B8575594939D}" destId="{D1774A5E-05EF-4509-958B-AE055DCF8F73}" srcOrd="0" destOrd="0" presId="urn:microsoft.com/office/officeart/2008/layout/HorizontalMultiLevelHierarchy"/>
    <dgm:cxn modelId="{EE079B9B-590F-48FC-8B47-ECD7B1AE0BB2}" type="presParOf" srcId="{A26236A2-1E03-478D-997D-F7211DC9397F}" destId="{885805F4-B11E-4BA1-92F0-DAD151EF6132}" srcOrd="1" destOrd="0" presId="urn:microsoft.com/office/officeart/2008/layout/HorizontalMultiLevelHierarchy"/>
    <dgm:cxn modelId="{625BF109-F3DC-44C8-BC71-9387EF10C027}" type="presParOf" srcId="{885805F4-B11E-4BA1-92F0-DAD151EF6132}" destId="{B6AE5A00-56D3-4DD9-8CB4-7E5AD7E928B8}" srcOrd="0" destOrd="0" presId="urn:microsoft.com/office/officeart/2008/layout/HorizontalMultiLevelHierarchy"/>
    <dgm:cxn modelId="{D964DFA7-33CF-41F5-B4AE-3DB71B7176AC}" type="presParOf" srcId="{885805F4-B11E-4BA1-92F0-DAD151EF6132}" destId="{0253ACF8-D866-41DA-A15F-6ACB45DC8D57}" srcOrd="1" destOrd="0" presId="urn:microsoft.com/office/officeart/2008/layout/HorizontalMultiLevelHierarchy"/>
    <dgm:cxn modelId="{84D6858A-EB8C-4C61-9951-FA8C66CB6282}" type="presParOf" srcId="{A26236A2-1E03-478D-997D-F7211DC9397F}" destId="{B740EE07-25EA-41A1-8D29-6EBE81C2CDBB}" srcOrd="2" destOrd="0" presId="urn:microsoft.com/office/officeart/2008/layout/HorizontalMultiLevelHierarchy"/>
    <dgm:cxn modelId="{66BEDA80-BB13-486B-9DFC-EA3479931648}" type="presParOf" srcId="{B740EE07-25EA-41A1-8D29-6EBE81C2CDBB}" destId="{B34B46BD-0C6E-4F5A-996A-4255ECF04550}" srcOrd="0" destOrd="0" presId="urn:microsoft.com/office/officeart/2008/layout/HorizontalMultiLevelHierarchy"/>
    <dgm:cxn modelId="{E8A5B478-11F1-4AA4-9B3E-4FABED0425FC}" type="presParOf" srcId="{A26236A2-1E03-478D-997D-F7211DC9397F}" destId="{DBFA9C89-51D4-4930-A4CF-801D5164A0A4}" srcOrd="3" destOrd="0" presId="urn:microsoft.com/office/officeart/2008/layout/HorizontalMultiLevelHierarchy"/>
    <dgm:cxn modelId="{700712E3-724D-4C23-8245-A5273037A261}" type="presParOf" srcId="{DBFA9C89-51D4-4930-A4CF-801D5164A0A4}" destId="{F9ACB35B-2C59-4F36-9929-893CB31E4C70}" srcOrd="0" destOrd="0" presId="urn:microsoft.com/office/officeart/2008/layout/HorizontalMultiLevelHierarchy"/>
    <dgm:cxn modelId="{5E5F6145-66CE-44E7-BA54-5BBA67032526}" type="presParOf" srcId="{DBFA9C89-51D4-4930-A4CF-801D5164A0A4}" destId="{4A99B6E8-DB46-4504-972A-EA1C6537C2CB}" srcOrd="1" destOrd="0" presId="urn:microsoft.com/office/officeart/2008/layout/HorizontalMultiLevelHierarchy"/>
    <dgm:cxn modelId="{B3003EBE-78FA-46B6-8BD3-C3EFDEFF769E}" type="presParOf" srcId="{A26236A2-1E03-478D-997D-F7211DC9397F}" destId="{632EB278-4526-4B1A-832A-794C9CBA1F86}" srcOrd="4" destOrd="0" presId="urn:microsoft.com/office/officeart/2008/layout/HorizontalMultiLevelHierarchy"/>
    <dgm:cxn modelId="{8566CCE6-A109-41B7-B3CF-578816F52F75}" type="presParOf" srcId="{632EB278-4526-4B1A-832A-794C9CBA1F86}" destId="{06D5F26D-2142-4684-9501-73E0FB7A24AC}" srcOrd="0" destOrd="0" presId="urn:microsoft.com/office/officeart/2008/layout/HorizontalMultiLevelHierarchy"/>
    <dgm:cxn modelId="{C715FA79-82D2-4281-9034-B1364C1DA4E1}" type="presParOf" srcId="{A26236A2-1E03-478D-997D-F7211DC9397F}" destId="{F46D593B-C424-4D93-AD82-AC306A5B5BC8}" srcOrd="5" destOrd="0" presId="urn:microsoft.com/office/officeart/2008/layout/HorizontalMultiLevelHierarchy"/>
    <dgm:cxn modelId="{90CFAC22-791E-4C45-8698-74BC8C736D36}" type="presParOf" srcId="{F46D593B-C424-4D93-AD82-AC306A5B5BC8}" destId="{BADCF269-603A-4248-B9FF-D4633AE11D38}" srcOrd="0" destOrd="0" presId="urn:microsoft.com/office/officeart/2008/layout/HorizontalMultiLevelHierarchy"/>
    <dgm:cxn modelId="{4503337C-BB2F-48E9-9267-4D2D77D5BA33}" type="presParOf" srcId="{F46D593B-C424-4D93-AD82-AC306A5B5BC8}" destId="{3468F53F-7C20-4B97-BEAF-A21BC0C97364}" srcOrd="1" destOrd="0" presId="urn:microsoft.com/office/officeart/2008/layout/HorizontalMultiLevelHierarchy"/>
    <dgm:cxn modelId="{5275A218-D1FC-4874-A92F-0F1DC6986327}" type="presParOf" srcId="{A26236A2-1E03-478D-997D-F7211DC9397F}" destId="{39450138-18FC-4521-8FD2-716EA1055DF8}" srcOrd="6" destOrd="0" presId="urn:microsoft.com/office/officeart/2008/layout/HorizontalMultiLevelHierarchy"/>
    <dgm:cxn modelId="{F8EF3DAE-457F-4C69-8175-93EE1A9AE449}" type="presParOf" srcId="{39450138-18FC-4521-8FD2-716EA1055DF8}" destId="{DEF4BA18-BFF4-4C18-BCAD-9AAE01C80148}" srcOrd="0" destOrd="0" presId="urn:microsoft.com/office/officeart/2008/layout/HorizontalMultiLevelHierarchy"/>
    <dgm:cxn modelId="{5A9903B3-81DF-40ED-914C-F97AEAF4C06A}" type="presParOf" srcId="{A26236A2-1E03-478D-997D-F7211DC9397F}" destId="{CA145B30-FAFC-4855-83FA-D7911A0F8159}" srcOrd="7" destOrd="0" presId="urn:microsoft.com/office/officeart/2008/layout/HorizontalMultiLevelHierarchy"/>
    <dgm:cxn modelId="{91B20801-A1EC-41C3-9890-AE0A9EA63D64}" type="presParOf" srcId="{CA145B30-FAFC-4855-83FA-D7911A0F8159}" destId="{D78B4995-8F02-4EB9-9D53-DFE7881379F4}" srcOrd="0" destOrd="0" presId="urn:microsoft.com/office/officeart/2008/layout/HorizontalMultiLevelHierarchy"/>
    <dgm:cxn modelId="{243C9CFD-EA39-4601-96AB-283E1887EACF}" type="presParOf" srcId="{CA145B30-FAFC-4855-83FA-D7911A0F8159}" destId="{0CC94976-1836-4E86-B54E-8A97E55D216D}" srcOrd="1" destOrd="0" presId="urn:microsoft.com/office/officeart/2008/layout/HorizontalMultiLevelHierarchy"/>
    <dgm:cxn modelId="{A0FB1B29-6C0E-46CC-AAC1-E9DDA80F364B}" type="presParOf" srcId="{A26236A2-1E03-478D-997D-F7211DC9397F}" destId="{2EC21461-B674-4971-A0E2-C1F46E184551}" srcOrd="8" destOrd="0" presId="urn:microsoft.com/office/officeart/2008/layout/HorizontalMultiLevelHierarchy"/>
    <dgm:cxn modelId="{4650B050-7D8D-4A1F-96BF-70AF4AE693D7}" type="presParOf" srcId="{2EC21461-B674-4971-A0E2-C1F46E184551}" destId="{E6FD0B5B-486A-4689-A27B-5A3E50917945}" srcOrd="0" destOrd="0" presId="urn:microsoft.com/office/officeart/2008/layout/HorizontalMultiLevelHierarchy"/>
    <dgm:cxn modelId="{A870DD53-1EE4-4360-BEEC-51A50710D4B1}" type="presParOf" srcId="{A26236A2-1E03-478D-997D-F7211DC9397F}" destId="{81AC1A46-3369-4DBD-8F31-2E5093BCBD2F}" srcOrd="9" destOrd="0" presId="urn:microsoft.com/office/officeart/2008/layout/HorizontalMultiLevelHierarchy"/>
    <dgm:cxn modelId="{8747DEBB-8DB1-49B1-9E5B-82D9E5BACB99}" type="presParOf" srcId="{81AC1A46-3369-4DBD-8F31-2E5093BCBD2F}" destId="{AB77CF15-8386-4EAF-A493-1814B82BAFC0}" srcOrd="0" destOrd="0" presId="urn:microsoft.com/office/officeart/2008/layout/HorizontalMultiLevelHierarchy"/>
    <dgm:cxn modelId="{00DA6562-983D-4579-8FC2-FAC476C1E6A5}" type="presParOf" srcId="{81AC1A46-3369-4DBD-8F31-2E5093BCBD2F}" destId="{652BE0EE-9CCA-48E8-9A1A-32077D61BA70}" srcOrd="1" destOrd="0" presId="urn:microsoft.com/office/officeart/2008/layout/HorizontalMultiLevelHierarchy"/>
    <dgm:cxn modelId="{10FC2926-5CB3-445F-8BF1-9A18D4F166C5}" type="presParOf" srcId="{A26236A2-1E03-478D-997D-F7211DC9397F}" destId="{6FF1A26F-5158-411E-969F-388C089E9AFC}" srcOrd="10" destOrd="0" presId="urn:microsoft.com/office/officeart/2008/layout/HorizontalMultiLevelHierarchy"/>
    <dgm:cxn modelId="{8057DBCF-05A1-4616-99E6-90C0FD922D2C}" type="presParOf" srcId="{6FF1A26F-5158-411E-969F-388C089E9AFC}" destId="{EF627992-9DC8-4CB0-8A88-5FCA8F75A1FC}" srcOrd="0" destOrd="0" presId="urn:microsoft.com/office/officeart/2008/layout/HorizontalMultiLevelHierarchy"/>
    <dgm:cxn modelId="{404947E5-E03F-4090-BDCB-1F2B311C96BA}" type="presParOf" srcId="{A26236A2-1E03-478D-997D-F7211DC9397F}" destId="{A3C0EF1B-E23B-4E4E-92E4-C3310BDF7B56}" srcOrd="11" destOrd="0" presId="urn:microsoft.com/office/officeart/2008/layout/HorizontalMultiLevelHierarchy"/>
    <dgm:cxn modelId="{2B27EA50-0E51-4649-89E9-460357FA7DE4}" type="presParOf" srcId="{A3C0EF1B-E23B-4E4E-92E4-C3310BDF7B56}" destId="{7EA2B40B-8F59-45DC-A363-C0AAADD4D18B}" srcOrd="0" destOrd="0" presId="urn:microsoft.com/office/officeart/2008/layout/HorizontalMultiLevelHierarchy"/>
    <dgm:cxn modelId="{F97297F1-D08B-4FF9-BC9D-DB53ACAD71F9}" type="presParOf" srcId="{A3C0EF1B-E23B-4E4E-92E4-C3310BDF7B56}" destId="{9479D6EE-D2E9-4B32-8CE1-B8C8BD826A7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BBD6D0-7D91-48ED-976C-CDAFF4B10DD6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4F73D5-DA9C-4DAD-9CF2-69A4DF544C35}">
      <dgm:prSet phldrT="[Текст]"/>
      <dgm:spPr/>
      <dgm:t>
        <a:bodyPr/>
        <a:lstStyle/>
        <a:p>
          <a:r>
            <a:rPr lang="ru-RU" dirty="0"/>
            <a:t>ребёнок</a:t>
          </a:r>
        </a:p>
      </dgm:t>
    </dgm:pt>
    <dgm:pt modelId="{47B13282-3B4E-4F9D-A7FA-42FC28346DED}" type="parTrans" cxnId="{DCD2DFC6-71EE-4FA0-B16D-B37EEF400E69}">
      <dgm:prSet/>
      <dgm:spPr/>
      <dgm:t>
        <a:bodyPr/>
        <a:lstStyle/>
        <a:p>
          <a:endParaRPr lang="ru-RU"/>
        </a:p>
      </dgm:t>
    </dgm:pt>
    <dgm:pt modelId="{3F3CF711-3F2D-4B50-9B08-BEC3BD9D6D65}" type="sibTrans" cxnId="{DCD2DFC6-71EE-4FA0-B16D-B37EEF400E69}">
      <dgm:prSet/>
      <dgm:spPr/>
      <dgm:t>
        <a:bodyPr/>
        <a:lstStyle/>
        <a:p>
          <a:endParaRPr lang="ru-RU"/>
        </a:p>
      </dgm:t>
    </dgm:pt>
    <dgm:pt modelId="{D4305644-7C15-41FB-92E3-DC53FE7561EC}">
      <dgm:prSet phldrT="[Текст]"/>
      <dgm:spPr/>
      <dgm:t>
        <a:bodyPr/>
        <a:lstStyle/>
        <a:p>
          <a:r>
            <a:rPr lang="ru-RU" dirty="0"/>
            <a:t>логопед</a:t>
          </a:r>
        </a:p>
      </dgm:t>
    </dgm:pt>
    <dgm:pt modelId="{3B8C2BFD-A553-43F1-A764-1C5AF43B3B4B}" type="parTrans" cxnId="{CC422532-479F-45FD-A963-B1CC81657788}">
      <dgm:prSet/>
      <dgm:spPr/>
      <dgm:t>
        <a:bodyPr/>
        <a:lstStyle/>
        <a:p>
          <a:endParaRPr lang="ru-RU"/>
        </a:p>
      </dgm:t>
    </dgm:pt>
    <dgm:pt modelId="{C1529DB5-95D7-4B12-80A1-A62CD96D3428}" type="sibTrans" cxnId="{CC422532-479F-45FD-A963-B1CC81657788}">
      <dgm:prSet/>
      <dgm:spPr/>
      <dgm:t>
        <a:bodyPr/>
        <a:lstStyle/>
        <a:p>
          <a:endParaRPr lang="ru-RU"/>
        </a:p>
      </dgm:t>
    </dgm:pt>
    <dgm:pt modelId="{DC1A7ACA-C4B2-4A1D-8F30-5C3F8617F8AC}">
      <dgm:prSet phldrT="[Текст]"/>
      <dgm:spPr/>
      <dgm:t>
        <a:bodyPr/>
        <a:lstStyle/>
        <a:p>
          <a:r>
            <a:rPr lang="ru-RU" dirty="0"/>
            <a:t>родители</a:t>
          </a:r>
        </a:p>
      </dgm:t>
    </dgm:pt>
    <dgm:pt modelId="{E8024221-BD90-4596-9038-D2FF66677A56}" type="parTrans" cxnId="{43FC2D33-1136-46DF-B073-F482CF220098}">
      <dgm:prSet/>
      <dgm:spPr/>
      <dgm:t>
        <a:bodyPr/>
        <a:lstStyle/>
        <a:p>
          <a:endParaRPr lang="ru-RU"/>
        </a:p>
      </dgm:t>
    </dgm:pt>
    <dgm:pt modelId="{41237EEA-1A57-4A8A-9B8D-DE10E4E8AAF5}" type="sibTrans" cxnId="{43FC2D33-1136-46DF-B073-F482CF220098}">
      <dgm:prSet/>
      <dgm:spPr/>
      <dgm:t>
        <a:bodyPr/>
        <a:lstStyle/>
        <a:p>
          <a:endParaRPr lang="ru-RU"/>
        </a:p>
      </dgm:t>
    </dgm:pt>
    <dgm:pt modelId="{0E5FA5BD-00DF-4723-8FCF-F8193B65DF73}">
      <dgm:prSet phldrT="[Текст]"/>
      <dgm:spPr/>
      <dgm:t>
        <a:bodyPr/>
        <a:lstStyle/>
        <a:p>
          <a:endParaRPr lang="ru-RU" dirty="0"/>
        </a:p>
        <a:p>
          <a:r>
            <a:rPr lang="ru-RU" dirty="0"/>
            <a:t>воспитатель</a:t>
          </a:r>
        </a:p>
      </dgm:t>
    </dgm:pt>
    <dgm:pt modelId="{E6AAF58B-B97C-4774-A134-479ECFBDE6FC}" type="parTrans" cxnId="{7D210498-84C0-43A1-AD16-29914AB2637F}">
      <dgm:prSet/>
      <dgm:spPr/>
      <dgm:t>
        <a:bodyPr/>
        <a:lstStyle/>
        <a:p>
          <a:endParaRPr lang="ru-RU"/>
        </a:p>
      </dgm:t>
    </dgm:pt>
    <dgm:pt modelId="{35703548-0C31-461A-A1C0-ACC1248D6A1C}" type="sibTrans" cxnId="{7D210498-84C0-43A1-AD16-29914AB2637F}">
      <dgm:prSet/>
      <dgm:spPr/>
      <dgm:t>
        <a:bodyPr/>
        <a:lstStyle/>
        <a:p>
          <a:endParaRPr lang="ru-RU"/>
        </a:p>
      </dgm:t>
    </dgm:pt>
    <dgm:pt modelId="{AA024457-B808-42F5-B399-FE643EEF3AFC}">
      <dgm:prSet phldrT="[Текст]"/>
      <dgm:spPr/>
      <dgm:t>
        <a:bodyPr/>
        <a:lstStyle/>
        <a:p>
          <a:r>
            <a:rPr lang="ru-RU" dirty="0"/>
            <a:t>Музыкальный руководитель</a:t>
          </a:r>
        </a:p>
      </dgm:t>
    </dgm:pt>
    <dgm:pt modelId="{661FBCCF-BCC9-44C1-BC9D-E47DD03C4493}" type="parTrans" cxnId="{29D678BF-0815-4331-B902-17E14B02415F}">
      <dgm:prSet/>
      <dgm:spPr/>
      <dgm:t>
        <a:bodyPr/>
        <a:lstStyle/>
        <a:p>
          <a:endParaRPr lang="ru-RU"/>
        </a:p>
      </dgm:t>
    </dgm:pt>
    <dgm:pt modelId="{A133D094-C5EB-4412-96EF-F784AED47DD3}" type="sibTrans" cxnId="{29D678BF-0815-4331-B902-17E14B02415F}">
      <dgm:prSet/>
      <dgm:spPr/>
      <dgm:t>
        <a:bodyPr/>
        <a:lstStyle/>
        <a:p>
          <a:endParaRPr lang="ru-RU"/>
        </a:p>
      </dgm:t>
    </dgm:pt>
    <dgm:pt modelId="{FC7193B0-456A-4D42-8C68-739D4E178520}">
      <dgm:prSet phldrT="[Текст]"/>
      <dgm:spPr/>
      <dgm:t>
        <a:bodyPr/>
        <a:lstStyle/>
        <a:p>
          <a:r>
            <a:rPr lang="ru-RU" dirty="0"/>
            <a:t>психолог</a:t>
          </a:r>
        </a:p>
      </dgm:t>
    </dgm:pt>
    <dgm:pt modelId="{ACAE52E3-517A-4C7A-B70E-60A74A265ACA}" type="parTrans" cxnId="{001DFF7A-ADED-47AC-844A-DD5386406EA9}">
      <dgm:prSet/>
      <dgm:spPr/>
      <dgm:t>
        <a:bodyPr/>
        <a:lstStyle/>
        <a:p>
          <a:endParaRPr lang="ru-RU"/>
        </a:p>
      </dgm:t>
    </dgm:pt>
    <dgm:pt modelId="{F66990E3-8896-44DA-A5C2-0F6D9059CDC1}" type="sibTrans" cxnId="{001DFF7A-ADED-47AC-844A-DD5386406EA9}">
      <dgm:prSet/>
      <dgm:spPr/>
      <dgm:t>
        <a:bodyPr/>
        <a:lstStyle/>
        <a:p>
          <a:endParaRPr lang="ru-RU"/>
        </a:p>
      </dgm:t>
    </dgm:pt>
    <dgm:pt modelId="{5745A103-C6FA-4E8C-B308-C8446062C45A}">
      <dgm:prSet phldrT="[Текст]"/>
      <dgm:spPr/>
      <dgm:t>
        <a:bodyPr/>
        <a:lstStyle/>
        <a:p>
          <a:r>
            <a:rPr lang="ru-RU" dirty="0"/>
            <a:t>Инструктор </a:t>
          </a:r>
          <a:r>
            <a:rPr lang="ru-RU" dirty="0" err="1"/>
            <a:t>фо</a:t>
          </a:r>
          <a:r>
            <a:rPr lang="ru-RU" dirty="0"/>
            <a:t> </a:t>
          </a:r>
          <a:r>
            <a:rPr lang="ru-RU" dirty="0" err="1"/>
            <a:t>визкультуре</a:t>
          </a:r>
          <a:endParaRPr lang="ru-RU" dirty="0"/>
        </a:p>
      </dgm:t>
    </dgm:pt>
    <dgm:pt modelId="{F046DA25-1A8C-4E41-B85E-2E3224DD6102}" type="parTrans" cxnId="{50DCCC57-3216-4699-8728-1CAE39D7713D}">
      <dgm:prSet/>
      <dgm:spPr/>
      <dgm:t>
        <a:bodyPr/>
        <a:lstStyle/>
        <a:p>
          <a:endParaRPr lang="ru-RU"/>
        </a:p>
      </dgm:t>
    </dgm:pt>
    <dgm:pt modelId="{40D49A62-344A-4534-AACF-5A47F605A367}" type="sibTrans" cxnId="{50DCCC57-3216-4699-8728-1CAE39D7713D}">
      <dgm:prSet/>
      <dgm:spPr/>
      <dgm:t>
        <a:bodyPr/>
        <a:lstStyle/>
        <a:p>
          <a:endParaRPr lang="ru-RU"/>
        </a:p>
      </dgm:t>
    </dgm:pt>
    <dgm:pt modelId="{624D60B3-E84A-4D14-A79C-7087128421CD}" type="pres">
      <dgm:prSet presAssocID="{F4BBD6D0-7D91-48ED-976C-CDAFF4B10DD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0567563-E7F2-4CBE-9279-8C7B6FBA1FB4}" type="pres">
      <dgm:prSet presAssocID="{624F73D5-DA9C-4DAD-9CF2-69A4DF544C35}" presName="singleCycle" presStyleCnt="0"/>
      <dgm:spPr/>
    </dgm:pt>
    <dgm:pt modelId="{32B6B6F5-0F31-4AE5-B25F-B7EB7BC7D79B}" type="pres">
      <dgm:prSet presAssocID="{624F73D5-DA9C-4DAD-9CF2-69A4DF544C35}" presName="singleCenter" presStyleLbl="node1" presStyleIdx="0" presStyleCnt="7">
        <dgm:presLayoutVars>
          <dgm:chMax val="7"/>
          <dgm:chPref val="7"/>
        </dgm:presLayoutVars>
      </dgm:prSet>
      <dgm:spPr/>
    </dgm:pt>
    <dgm:pt modelId="{48245C05-BF98-4061-A794-4EF37889ACA3}" type="pres">
      <dgm:prSet presAssocID="{3B8C2BFD-A553-43F1-A764-1C5AF43B3B4B}" presName="Name56" presStyleLbl="parChTrans1D2" presStyleIdx="0" presStyleCnt="6"/>
      <dgm:spPr/>
    </dgm:pt>
    <dgm:pt modelId="{1B3CAD6F-F722-48F4-92F1-8D0C192E2E6A}" type="pres">
      <dgm:prSet presAssocID="{D4305644-7C15-41FB-92E3-DC53FE7561EC}" presName="text0" presStyleLbl="node1" presStyleIdx="1" presStyleCnt="7" custScaleX="173684" custRadScaleRad="98504">
        <dgm:presLayoutVars>
          <dgm:bulletEnabled val="1"/>
        </dgm:presLayoutVars>
      </dgm:prSet>
      <dgm:spPr/>
    </dgm:pt>
    <dgm:pt modelId="{E16E18FD-F952-437F-97AF-312BAB337536}" type="pres">
      <dgm:prSet presAssocID="{E8024221-BD90-4596-9038-D2FF66677A56}" presName="Name56" presStyleLbl="parChTrans1D2" presStyleIdx="1" presStyleCnt="6"/>
      <dgm:spPr/>
    </dgm:pt>
    <dgm:pt modelId="{12B5BC5F-917F-4942-B2C4-B2C890160CFE}" type="pres">
      <dgm:prSet presAssocID="{DC1A7ACA-C4B2-4A1D-8F30-5C3F8617F8AC}" presName="text0" presStyleLbl="node1" presStyleIdx="2" presStyleCnt="7" custScaleX="164235" custRadScaleRad="99657" custRadScaleInc="-2289">
        <dgm:presLayoutVars>
          <dgm:bulletEnabled val="1"/>
        </dgm:presLayoutVars>
      </dgm:prSet>
      <dgm:spPr/>
    </dgm:pt>
    <dgm:pt modelId="{1EC97149-704B-4845-8334-9DF04C91E1EB}" type="pres">
      <dgm:prSet presAssocID="{661FBCCF-BCC9-44C1-BC9D-E47DD03C4493}" presName="Name56" presStyleLbl="parChTrans1D2" presStyleIdx="2" presStyleCnt="6"/>
      <dgm:spPr/>
    </dgm:pt>
    <dgm:pt modelId="{E4518C28-E6F3-4C65-997A-AA77495BAB55}" type="pres">
      <dgm:prSet presAssocID="{AA024457-B808-42F5-B399-FE643EEF3AFC}" presName="text0" presStyleLbl="node1" presStyleIdx="3" presStyleCnt="7" custScaleX="173253">
        <dgm:presLayoutVars>
          <dgm:bulletEnabled val="1"/>
        </dgm:presLayoutVars>
      </dgm:prSet>
      <dgm:spPr/>
    </dgm:pt>
    <dgm:pt modelId="{FDD16A62-7C33-4849-A2A8-CA45DAFFCD89}" type="pres">
      <dgm:prSet presAssocID="{ACAE52E3-517A-4C7A-B70E-60A74A265ACA}" presName="Name56" presStyleLbl="parChTrans1D2" presStyleIdx="3" presStyleCnt="6"/>
      <dgm:spPr/>
    </dgm:pt>
    <dgm:pt modelId="{15EF1EB2-8FA8-4B95-8AA8-6D2069CBB42C}" type="pres">
      <dgm:prSet presAssocID="{FC7193B0-456A-4D42-8C68-739D4E178520}" presName="text0" presStyleLbl="node1" presStyleIdx="4" presStyleCnt="7">
        <dgm:presLayoutVars>
          <dgm:bulletEnabled val="1"/>
        </dgm:presLayoutVars>
      </dgm:prSet>
      <dgm:spPr/>
    </dgm:pt>
    <dgm:pt modelId="{6C1F6309-D991-40D6-8C0D-A0C51483E8FA}" type="pres">
      <dgm:prSet presAssocID="{F046DA25-1A8C-4E41-B85E-2E3224DD6102}" presName="Name56" presStyleLbl="parChTrans1D2" presStyleIdx="4" presStyleCnt="6"/>
      <dgm:spPr/>
    </dgm:pt>
    <dgm:pt modelId="{DC5B55CC-C116-4204-8FFC-F39358DA6102}" type="pres">
      <dgm:prSet presAssocID="{5745A103-C6FA-4E8C-B308-C8446062C45A}" presName="text0" presStyleLbl="node1" presStyleIdx="5" presStyleCnt="7" custScaleX="221478" custScaleY="66363">
        <dgm:presLayoutVars>
          <dgm:bulletEnabled val="1"/>
        </dgm:presLayoutVars>
      </dgm:prSet>
      <dgm:spPr/>
    </dgm:pt>
    <dgm:pt modelId="{D18FE28E-B7DB-4E63-9F0B-E68FB523912B}" type="pres">
      <dgm:prSet presAssocID="{E6AAF58B-B97C-4774-A134-479ECFBDE6FC}" presName="Name56" presStyleLbl="parChTrans1D2" presStyleIdx="5" presStyleCnt="6"/>
      <dgm:spPr/>
    </dgm:pt>
    <dgm:pt modelId="{450CF527-CB74-4E06-ADA2-8685A28A58F1}" type="pres">
      <dgm:prSet presAssocID="{0E5FA5BD-00DF-4723-8FCF-F8193B65DF73}" presName="text0" presStyleLbl="node1" presStyleIdx="6" presStyleCnt="7" custScaleX="166814">
        <dgm:presLayoutVars>
          <dgm:bulletEnabled val="1"/>
        </dgm:presLayoutVars>
      </dgm:prSet>
      <dgm:spPr/>
    </dgm:pt>
  </dgm:ptLst>
  <dgm:cxnLst>
    <dgm:cxn modelId="{5048440A-C758-4DBA-9A2E-3360FD26F4F2}" type="presOf" srcId="{0E5FA5BD-00DF-4723-8FCF-F8193B65DF73}" destId="{450CF527-CB74-4E06-ADA2-8685A28A58F1}" srcOrd="0" destOrd="0" presId="urn:microsoft.com/office/officeart/2008/layout/RadialCluster"/>
    <dgm:cxn modelId="{109F2611-FAB2-4B26-904F-66CE1813B8B0}" type="presOf" srcId="{661FBCCF-BCC9-44C1-BC9D-E47DD03C4493}" destId="{1EC97149-704B-4845-8334-9DF04C91E1EB}" srcOrd="0" destOrd="0" presId="urn:microsoft.com/office/officeart/2008/layout/RadialCluster"/>
    <dgm:cxn modelId="{A3036612-ECC8-4C4A-A258-6910EF5C756E}" type="presOf" srcId="{3B8C2BFD-A553-43F1-A764-1C5AF43B3B4B}" destId="{48245C05-BF98-4061-A794-4EF37889ACA3}" srcOrd="0" destOrd="0" presId="urn:microsoft.com/office/officeart/2008/layout/RadialCluster"/>
    <dgm:cxn modelId="{A7EFB12A-F9AC-4A9F-AE8E-70EC54EC49A9}" type="presOf" srcId="{624F73D5-DA9C-4DAD-9CF2-69A4DF544C35}" destId="{32B6B6F5-0F31-4AE5-B25F-B7EB7BC7D79B}" srcOrd="0" destOrd="0" presId="urn:microsoft.com/office/officeart/2008/layout/RadialCluster"/>
    <dgm:cxn modelId="{CC422532-479F-45FD-A963-B1CC81657788}" srcId="{624F73D5-DA9C-4DAD-9CF2-69A4DF544C35}" destId="{D4305644-7C15-41FB-92E3-DC53FE7561EC}" srcOrd="0" destOrd="0" parTransId="{3B8C2BFD-A553-43F1-A764-1C5AF43B3B4B}" sibTransId="{C1529DB5-95D7-4B12-80A1-A62CD96D3428}"/>
    <dgm:cxn modelId="{43FC2D33-1136-46DF-B073-F482CF220098}" srcId="{624F73D5-DA9C-4DAD-9CF2-69A4DF544C35}" destId="{DC1A7ACA-C4B2-4A1D-8F30-5C3F8617F8AC}" srcOrd="1" destOrd="0" parTransId="{E8024221-BD90-4596-9038-D2FF66677A56}" sibTransId="{41237EEA-1A57-4A8A-9B8D-DE10E4E8AAF5}"/>
    <dgm:cxn modelId="{E89C3942-96FA-4837-967F-9436EE68AD96}" type="presOf" srcId="{5745A103-C6FA-4E8C-B308-C8446062C45A}" destId="{DC5B55CC-C116-4204-8FFC-F39358DA6102}" srcOrd="0" destOrd="0" presId="urn:microsoft.com/office/officeart/2008/layout/RadialCluster"/>
    <dgm:cxn modelId="{648F774E-6722-4190-812B-12E639AB8A1D}" type="presOf" srcId="{E8024221-BD90-4596-9038-D2FF66677A56}" destId="{E16E18FD-F952-437F-97AF-312BAB337536}" srcOrd="0" destOrd="0" presId="urn:microsoft.com/office/officeart/2008/layout/RadialCluster"/>
    <dgm:cxn modelId="{080EFB4F-9E16-4BE6-985B-A5B90C9761EF}" type="presOf" srcId="{E6AAF58B-B97C-4774-A134-479ECFBDE6FC}" destId="{D18FE28E-B7DB-4E63-9F0B-E68FB523912B}" srcOrd="0" destOrd="0" presId="urn:microsoft.com/office/officeart/2008/layout/RadialCluster"/>
    <dgm:cxn modelId="{50DCCC57-3216-4699-8728-1CAE39D7713D}" srcId="{624F73D5-DA9C-4DAD-9CF2-69A4DF544C35}" destId="{5745A103-C6FA-4E8C-B308-C8446062C45A}" srcOrd="4" destOrd="0" parTransId="{F046DA25-1A8C-4E41-B85E-2E3224DD6102}" sibTransId="{40D49A62-344A-4534-AACF-5A47F605A367}"/>
    <dgm:cxn modelId="{001DFF7A-ADED-47AC-844A-DD5386406EA9}" srcId="{624F73D5-DA9C-4DAD-9CF2-69A4DF544C35}" destId="{FC7193B0-456A-4D42-8C68-739D4E178520}" srcOrd="3" destOrd="0" parTransId="{ACAE52E3-517A-4C7A-B70E-60A74A265ACA}" sibTransId="{F66990E3-8896-44DA-A5C2-0F6D9059CDC1}"/>
    <dgm:cxn modelId="{7D210498-84C0-43A1-AD16-29914AB2637F}" srcId="{624F73D5-DA9C-4DAD-9CF2-69A4DF544C35}" destId="{0E5FA5BD-00DF-4723-8FCF-F8193B65DF73}" srcOrd="5" destOrd="0" parTransId="{E6AAF58B-B97C-4774-A134-479ECFBDE6FC}" sibTransId="{35703548-0C31-461A-A1C0-ACC1248D6A1C}"/>
    <dgm:cxn modelId="{0A9AE5A1-7A6D-4EA7-8294-2451194E72F5}" type="presOf" srcId="{FC7193B0-456A-4D42-8C68-739D4E178520}" destId="{15EF1EB2-8FA8-4B95-8AA8-6D2069CBB42C}" srcOrd="0" destOrd="0" presId="urn:microsoft.com/office/officeart/2008/layout/RadialCluster"/>
    <dgm:cxn modelId="{51FFE4A2-BBD9-472B-8A47-6A27F908634D}" type="presOf" srcId="{DC1A7ACA-C4B2-4A1D-8F30-5C3F8617F8AC}" destId="{12B5BC5F-917F-4942-B2C4-B2C890160CFE}" srcOrd="0" destOrd="0" presId="urn:microsoft.com/office/officeart/2008/layout/RadialCluster"/>
    <dgm:cxn modelId="{12AA75B1-59A9-4EC3-9C84-F938CBB49A17}" type="presOf" srcId="{D4305644-7C15-41FB-92E3-DC53FE7561EC}" destId="{1B3CAD6F-F722-48F4-92F1-8D0C192E2E6A}" srcOrd="0" destOrd="0" presId="urn:microsoft.com/office/officeart/2008/layout/RadialCluster"/>
    <dgm:cxn modelId="{3FAF70B4-8F96-4B48-8C5A-2641843C07F6}" type="presOf" srcId="{ACAE52E3-517A-4C7A-B70E-60A74A265ACA}" destId="{FDD16A62-7C33-4849-A2A8-CA45DAFFCD89}" srcOrd="0" destOrd="0" presId="urn:microsoft.com/office/officeart/2008/layout/RadialCluster"/>
    <dgm:cxn modelId="{1C00AAB6-6268-475F-8059-83D5EA27E5FE}" type="presOf" srcId="{F4BBD6D0-7D91-48ED-976C-CDAFF4B10DD6}" destId="{624D60B3-E84A-4D14-A79C-7087128421CD}" srcOrd="0" destOrd="0" presId="urn:microsoft.com/office/officeart/2008/layout/RadialCluster"/>
    <dgm:cxn modelId="{29D678BF-0815-4331-B902-17E14B02415F}" srcId="{624F73D5-DA9C-4DAD-9CF2-69A4DF544C35}" destId="{AA024457-B808-42F5-B399-FE643EEF3AFC}" srcOrd="2" destOrd="0" parTransId="{661FBCCF-BCC9-44C1-BC9D-E47DD03C4493}" sibTransId="{A133D094-C5EB-4412-96EF-F784AED47DD3}"/>
    <dgm:cxn modelId="{DCD2DFC6-71EE-4FA0-B16D-B37EEF400E69}" srcId="{F4BBD6D0-7D91-48ED-976C-CDAFF4B10DD6}" destId="{624F73D5-DA9C-4DAD-9CF2-69A4DF544C35}" srcOrd="0" destOrd="0" parTransId="{47B13282-3B4E-4F9D-A7FA-42FC28346DED}" sibTransId="{3F3CF711-3F2D-4B50-9B08-BEC3BD9D6D65}"/>
    <dgm:cxn modelId="{E3E495E0-86C8-4901-88D6-0D0A6602D038}" type="presOf" srcId="{F046DA25-1A8C-4E41-B85E-2E3224DD6102}" destId="{6C1F6309-D991-40D6-8C0D-A0C51483E8FA}" srcOrd="0" destOrd="0" presId="urn:microsoft.com/office/officeart/2008/layout/RadialCluster"/>
    <dgm:cxn modelId="{C5A8BBFF-D985-4CEE-A076-0D2768667A66}" type="presOf" srcId="{AA024457-B808-42F5-B399-FE643EEF3AFC}" destId="{E4518C28-E6F3-4C65-997A-AA77495BAB55}" srcOrd="0" destOrd="0" presId="urn:microsoft.com/office/officeart/2008/layout/RadialCluster"/>
    <dgm:cxn modelId="{0E65801C-28D0-445E-AAA5-76C2C7552A8F}" type="presParOf" srcId="{624D60B3-E84A-4D14-A79C-7087128421CD}" destId="{60567563-E7F2-4CBE-9279-8C7B6FBA1FB4}" srcOrd="0" destOrd="0" presId="urn:microsoft.com/office/officeart/2008/layout/RadialCluster"/>
    <dgm:cxn modelId="{1205ACD7-55E3-4E8F-A449-E25B7A4B1525}" type="presParOf" srcId="{60567563-E7F2-4CBE-9279-8C7B6FBA1FB4}" destId="{32B6B6F5-0F31-4AE5-B25F-B7EB7BC7D79B}" srcOrd="0" destOrd="0" presId="urn:microsoft.com/office/officeart/2008/layout/RadialCluster"/>
    <dgm:cxn modelId="{D338BC92-B129-4E72-A979-374EB8AA7443}" type="presParOf" srcId="{60567563-E7F2-4CBE-9279-8C7B6FBA1FB4}" destId="{48245C05-BF98-4061-A794-4EF37889ACA3}" srcOrd="1" destOrd="0" presId="urn:microsoft.com/office/officeart/2008/layout/RadialCluster"/>
    <dgm:cxn modelId="{67F825DA-7231-445A-B850-2C76D7FEFC6E}" type="presParOf" srcId="{60567563-E7F2-4CBE-9279-8C7B6FBA1FB4}" destId="{1B3CAD6F-F722-48F4-92F1-8D0C192E2E6A}" srcOrd="2" destOrd="0" presId="urn:microsoft.com/office/officeart/2008/layout/RadialCluster"/>
    <dgm:cxn modelId="{72212103-4BF6-4DF9-B353-F381BD05236F}" type="presParOf" srcId="{60567563-E7F2-4CBE-9279-8C7B6FBA1FB4}" destId="{E16E18FD-F952-437F-97AF-312BAB337536}" srcOrd="3" destOrd="0" presId="urn:microsoft.com/office/officeart/2008/layout/RadialCluster"/>
    <dgm:cxn modelId="{6DBE411F-CCB5-49D2-9936-A6165E8C4032}" type="presParOf" srcId="{60567563-E7F2-4CBE-9279-8C7B6FBA1FB4}" destId="{12B5BC5F-917F-4942-B2C4-B2C890160CFE}" srcOrd="4" destOrd="0" presId="urn:microsoft.com/office/officeart/2008/layout/RadialCluster"/>
    <dgm:cxn modelId="{3B78D2C3-DEFD-4C43-811B-38C9385C00E1}" type="presParOf" srcId="{60567563-E7F2-4CBE-9279-8C7B6FBA1FB4}" destId="{1EC97149-704B-4845-8334-9DF04C91E1EB}" srcOrd="5" destOrd="0" presId="urn:microsoft.com/office/officeart/2008/layout/RadialCluster"/>
    <dgm:cxn modelId="{8F4E32DB-BA3B-4BAA-92BA-E897EFC06837}" type="presParOf" srcId="{60567563-E7F2-4CBE-9279-8C7B6FBA1FB4}" destId="{E4518C28-E6F3-4C65-997A-AA77495BAB55}" srcOrd="6" destOrd="0" presId="urn:microsoft.com/office/officeart/2008/layout/RadialCluster"/>
    <dgm:cxn modelId="{22EDBE42-4488-4C78-AB53-F1F090228812}" type="presParOf" srcId="{60567563-E7F2-4CBE-9279-8C7B6FBA1FB4}" destId="{FDD16A62-7C33-4849-A2A8-CA45DAFFCD89}" srcOrd="7" destOrd="0" presId="urn:microsoft.com/office/officeart/2008/layout/RadialCluster"/>
    <dgm:cxn modelId="{4880268F-8CAB-455E-9A01-9D866B584556}" type="presParOf" srcId="{60567563-E7F2-4CBE-9279-8C7B6FBA1FB4}" destId="{15EF1EB2-8FA8-4B95-8AA8-6D2069CBB42C}" srcOrd="8" destOrd="0" presId="urn:microsoft.com/office/officeart/2008/layout/RadialCluster"/>
    <dgm:cxn modelId="{B26D44FE-0C62-457B-8C0B-C1EA0FAA10C4}" type="presParOf" srcId="{60567563-E7F2-4CBE-9279-8C7B6FBA1FB4}" destId="{6C1F6309-D991-40D6-8C0D-A0C51483E8FA}" srcOrd="9" destOrd="0" presId="urn:microsoft.com/office/officeart/2008/layout/RadialCluster"/>
    <dgm:cxn modelId="{3A2CC14D-55FC-46AC-89D0-04BEB5565FF7}" type="presParOf" srcId="{60567563-E7F2-4CBE-9279-8C7B6FBA1FB4}" destId="{DC5B55CC-C116-4204-8FFC-F39358DA6102}" srcOrd="10" destOrd="0" presId="urn:microsoft.com/office/officeart/2008/layout/RadialCluster"/>
    <dgm:cxn modelId="{FBD40DEC-D7AE-4128-8704-ABD294A94925}" type="presParOf" srcId="{60567563-E7F2-4CBE-9279-8C7B6FBA1FB4}" destId="{D18FE28E-B7DB-4E63-9F0B-E68FB523912B}" srcOrd="11" destOrd="0" presId="urn:microsoft.com/office/officeart/2008/layout/RadialCluster"/>
    <dgm:cxn modelId="{C0BF323E-732C-4F4E-B4D7-3CF170A43FA4}" type="presParOf" srcId="{60567563-E7F2-4CBE-9279-8C7B6FBA1FB4}" destId="{450CF527-CB74-4E06-ADA2-8685A28A58F1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DE3823-B348-42EE-B6A0-4426002BA18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3ED069-7B79-4A86-915F-CBE804DAF5D7}">
      <dgm:prSet phldrT="[Текст]"/>
      <dgm:spPr/>
      <dgm:t>
        <a:bodyPr/>
        <a:lstStyle/>
        <a:p>
          <a:r>
            <a:rPr lang="ru-RU" dirty="0"/>
            <a:t>Традиционные технологии и методы</a:t>
          </a:r>
        </a:p>
      </dgm:t>
    </dgm:pt>
    <dgm:pt modelId="{8F77765B-C414-45BB-87C3-E97349A45AAE}" type="parTrans" cxnId="{6175838F-39A7-4691-9FC4-B6568219EE08}">
      <dgm:prSet/>
      <dgm:spPr/>
      <dgm:t>
        <a:bodyPr/>
        <a:lstStyle/>
        <a:p>
          <a:endParaRPr lang="ru-RU"/>
        </a:p>
      </dgm:t>
    </dgm:pt>
    <dgm:pt modelId="{00FD2F3D-FF05-43B8-9643-7644065701CC}" type="sibTrans" cxnId="{6175838F-39A7-4691-9FC4-B6568219EE08}">
      <dgm:prSet/>
      <dgm:spPr/>
      <dgm:t>
        <a:bodyPr/>
        <a:lstStyle/>
        <a:p>
          <a:endParaRPr lang="ru-RU"/>
        </a:p>
      </dgm:t>
    </dgm:pt>
    <dgm:pt modelId="{821C0F1B-F51D-4380-90B8-2D2C3E2EA759}">
      <dgm:prSet phldrT="[Текст]"/>
      <dgm:spPr/>
      <dgm:t>
        <a:bodyPr/>
        <a:lstStyle/>
        <a:p>
          <a:r>
            <a:rPr lang="ru-RU" dirty="0"/>
            <a:t>Дыхательная гимнастика</a:t>
          </a:r>
        </a:p>
      </dgm:t>
    </dgm:pt>
    <dgm:pt modelId="{0EE652D7-A82E-4E3E-9ECE-1F3863ABF30F}" type="parTrans" cxnId="{82510CFA-606F-4C6B-8637-9DD4985FE0E2}">
      <dgm:prSet/>
      <dgm:spPr/>
      <dgm:t>
        <a:bodyPr/>
        <a:lstStyle/>
        <a:p>
          <a:endParaRPr lang="ru-RU"/>
        </a:p>
      </dgm:t>
    </dgm:pt>
    <dgm:pt modelId="{A63BBC28-EE75-4F6E-A190-D4054D20ACE4}" type="sibTrans" cxnId="{82510CFA-606F-4C6B-8637-9DD4985FE0E2}">
      <dgm:prSet/>
      <dgm:spPr/>
      <dgm:t>
        <a:bodyPr/>
        <a:lstStyle/>
        <a:p>
          <a:endParaRPr lang="ru-RU"/>
        </a:p>
      </dgm:t>
    </dgm:pt>
    <dgm:pt modelId="{2C57B926-1146-457B-85E1-4FA8CDB1CF69}">
      <dgm:prSet phldrT="[Текст]"/>
      <dgm:spPr/>
      <dgm:t>
        <a:bodyPr/>
        <a:lstStyle/>
        <a:p>
          <a:r>
            <a:rPr lang="ru-RU" dirty="0"/>
            <a:t>Артикуляционная гимнастика</a:t>
          </a:r>
        </a:p>
      </dgm:t>
    </dgm:pt>
    <dgm:pt modelId="{861EEB42-3D46-4609-8AEC-DF1933089A9A}" type="parTrans" cxnId="{565B00AF-B54D-4705-B177-3498126A36B2}">
      <dgm:prSet/>
      <dgm:spPr/>
      <dgm:t>
        <a:bodyPr/>
        <a:lstStyle/>
        <a:p>
          <a:endParaRPr lang="ru-RU"/>
        </a:p>
      </dgm:t>
    </dgm:pt>
    <dgm:pt modelId="{E08C3B2E-9D89-4605-9E11-91999AB34FC7}" type="sibTrans" cxnId="{565B00AF-B54D-4705-B177-3498126A36B2}">
      <dgm:prSet/>
      <dgm:spPr/>
      <dgm:t>
        <a:bodyPr/>
        <a:lstStyle/>
        <a:p>
          <a:endParaRPr lang="ru-RU"/>
        </a:p>
      </dgm:t>
    </dgm:pt>
    <dgm:pt modelId="{46A1070A-C9BA-4D85-9962-66604F6B918F}">
      <dgm:prSet phldrT="[Текст]"/>
      <dgm:spPr/>
      <dgm:t>
        <a:bodyPr/>
        <a:lstStyle/>
        <a:p>
          <a:r>
            <a:rPr lang="ru-RU" dirty="0"/>
            <a:t>Нетрадиционные технологии и методы</a:t>
          </a:r>
        </a:p>
      </dgm:t>
    </dgm:pt>
    <dgm:pt modelId="{B6EE5CCD-410E-44E7-8C0A-67F5A7C88997}" type="parTrans" cxnId="{E1E54CD1-24DB-44B1-8FE6-072F6062551D}">
      <dgm:prSet/>
      <dgm:spPr/>
      <dgm:t>
        <a:bodyPr/>
        <a:lstStyle/>
        <a:p>
          <a:endParaRPr lang="ru-RU"/>
        </a:p>
      </dgm:t>
    </dgm:pt>
    <dgm:pt modelId="{8A43B32E-A6A3-4EDB-A956-92D1465E9622}" type="sibTrans" cxnId="{E1E54CD1-24DB-44B1-8FE6-072F6062551D}">
      <dgm:prSet/>
      <dgm:spPr/>
      <dgm:t>
        <a:bodyPr/>
        <a:lstStyle/>
        <a:p>
          <a:endParaRPr lang="ru-RU"/>
        </a:p>
      </dgm:t>
    </dgm:pt>
    <dgm:pt modelId="{435F9186-7E00-4A8A-BE18-60166959579C}">
      <dgm:prSet phldrT="[Текст]"/>
      <dgm:spPr/>
      <dgm:t>
        <a:bodyPr/>
        <a:lstStyle/>
        <a:p>
          <a:r>
            <a:rPr lang="ru-RU" dirty="0"/>
            <a:t>Сказкотерапия </a:t>
          </a:r>
        </a:p>
      </dgm:t>
    </dgm:pt>
    <dgm:pt modelId="{306378D9-C585-4891-B1BD-C2B561138ADF}" type="parTrans" cxnId="{8074A838-33D6-418D-9906-5073B1EF32AE}">
      <dgm:prSet/>
      <dgm:spPr/>
      <dgm:t>
        <a:bodyPr/>
        <a:lstStyle/>
        <a:p>
          <a:endParaRPr lang="ru-RU"/>
        </a:p>
      </dgm:t>
    </dgm:pt>
    <dgm:pt modelId="{1FF3C7EF-E49C-4B5F-AF4F-4B04A527E56A}" type="sibTrans" cxnId="{8074A838-33D6-418D-9906-5073B1EF32AE}">
      <dgm:prSet/>
      <dgm:spPr/>
      <dgm:t>
        <a:bodyPr/>
        <a:lstStyle/>
        <a:p>
          <a:endParaRPr lang="ru-RU"/>
        </a:p>
      </dgm:t>
    </dgm:pt>
    <dgm:pt modelId="{C413D7F7-5CA4-4506-90AC-5180641212F3}">
      <dgm:prSet phldrT="[Текст]"/>
      <dgm:spPr/>
      <dgm:t>
        <a:bodyPr/>
        <a:lstStyle/>
        <a:p>
          <a:r>
            <a:rPr lang="ru-RU" dirty="0" err="1"/>
            <a:t>Биоэнергопластика</a:t>
          </a:r>
          <a:r>
            <a:rPr lang="ru-RU" dirty="0"/>
            <a:t> </a:t>
          </a:r>
        </a:p>
      </dgm:t>
    </dgm:pt>
    <dgm:pt modelId="{E655E726-791A-4A01-9962-3459C72C3ADD}" type="parTrans" cxnId="{2ED2AB48-C2D8-4CCF-AFF7-A6D0ADF6C5CA}">
      <dgm:prSet/>
      <dgm:spPr/>
      <dgm:t>
        <a:bodyPr/>
        <a:lstStyle/>
        <a:p>
          <a:endParaRPr lang="ru-RU"/>
        </a:p>
      </dgm:t>
    </dgm:pt>
    <dgm:pt modelId="{05BC0311-1A57-4343-BE84-E0D0126D41F1}" type="sibTrans" cxnId="{2ED2AB48-C2D8-4CCF-AFF7-A6D0ADF6C5CA}">
      <dgm:prSet/>
      <dgm:spPr/>
      <dgm:t>
        <a:bodyPr/>
        <a:lstStyle/>
        <a:p>
          <a:endParaRPr lang="ru-RU"/>
        </a:p>
      </dgm:t>
    </dgm:pt>
    <dgm:pt modelId="{BED0BD3B-F785-44CE-9E97-BF7E4E51BCBC}">
      <dgm:prSet phldrT="[Текст]"/>
      <dgm:spPr/>
      <dgm:t>
        <a:bodyPr/>
        <a:lstStyle/>
        <a:p>
          <a:r>
            <a:rPr lang="ru-RU" dirty="0"/>
            <a:t>Пальчиковая гимнастика</a:t>
          </a:r>
        </a:p>
      </dgm:t>
    </dgm:pt>
    <dgm:pt modelId="{3DF07D10-66DE-48E8-9E1E-8CC1E2096916}" type="parTrans" cxnId="{2187985F-6CAC-4226-8B44-1092B930857B}">
      <dgm:prSet/>
      <dgm:spPr/>
      <dgm:t>
        <a:bodyPr/>
        <a:lstStyle/>
        <a:p>
          <a:endParaRPr lang="ru-RU"/>
        </a:p>
      </dgm:t>
    </dgm:pt>
    <dgm:pt modelId="{B088F234-F2C2-4768-9A7E-17B27BB59867}" type="sibTrans" cxnId="{2187985F-6CAC-4226-8B44-1092B930857B}">
      <dgm:prSet/>
      <dgm:spPr/>
      <dgm:t>
        <a:bodyPr/>
        <a:lstStyle/>
        <a:p>
          <a:endParaRPr lang="ru-RU"/>
        </a:p>
      </dgm:t>
    </dgm:pt>
    <dgm:pt modelId="{8C244244-572D-4F33-B431-4C107115D82A}">
      <dgm:prSet phldrT="[Текст]"/>
      <dgm:spPr/>
      <dgm:t>
        <a:bodyPr/>
        <a:lstStyle/>
        <a:p>
          <a:r>
            <a:rPr lang="ru-RU" dirty="0"/>
            <a:t>Мнемотехника </a:t>
          </a:r>
        </a:p>
      </dgm:t>
    </dgm:pt>
    <dgm:pt modelId="{CDDAAF93-A011-4CA5-93BE-7B1F2D4DA75F}" type="parTrans" cxnId="{60AF7201-778F-48FB-A528-AFAA93936278}">
      <dgm:prSet/>
      <dgm:spPr/>
      <dgm:t>
        <a:bodyPr/>
        <a:lstStyle/>
        <a:p>
          <a:endParaRPr lang="ru-RU"/>
        </a:p>
      </dgm:t>
    </dgm:pt>
    <dgm:pt modelId="{85E60D13-6CE1-4DDF-9BA3-0E60141219FA}" type="sibTrans" cxnId="{60AF7201-778F-48FB-A528-AFAA93936278}">
      <dgm:prSet/>
      <dgm:spPr/>
      <dgm:t>
        <a:bodyPr/>
        <a:lstStyle/>
        <a:p>
          <a:endParaRPr lang="ru-RU"/>
        </a:p>
      </dgm:t>
    </dgm:pt>
    <dgm:pt modelId="{6A68CAA4-F36F-4740-9A5F-0F3920E49152}">
      <dgm:prSet phldrT="[Текст]"/>
      <dgm:spPr/>
      <dgm:t>
        <a:bodyPr/>
        <a:lstStyle/>
        <a:p>
          <a:r>
            <a:rPr lang="ru-RU" dirty="0" err="1"/>
            <a:t>Куклотерапия</a:t>
          </a:r>
          <a:r>
            <a:rPr lang="ru-RU" dirty="0"/>
            <a:t> </a:t>
          </a:r>
        </a:p>
      </dgm:t>
    </dgm:pt>
    <dgm:pt modelId="{EC9DA35E-2E09-4C18-8D02-643E42CD56EC}" type="parTrans" cxnId="{BDC66768-3552-4DBA-BAF7-0FC45178CE88}">
      <dgm:prSet/>
      <dgm:spPr/>
      <dgm:t>
        <a:bodyPr/>
        <a:lstStyle/>
        <a:p>
          <a:endParaRPr lang="ru-RU"/>
        </a:p>
      </dgm:t>
    </dgm:pt>
    <dgm:pt modelId="{324C74BE-F391-4469-A1CC-23E15DABCE95}" type="sibTrans" cxnId="{BDC66768-3552-4DBA-BAF7-0FC45178CE88}">
      <dgm:prSet/>
      <dgm:spPr/>
      <dgm:t>
        <a:bodyPr/>
        <a:lstStyle/>
        <a:p>
          <a:endParaRPr lang="ru-RU"/>
        </a:p>
      </dgm:t>
    </dgm:pt>
    <dgm:pt modelId="{547C764E-A831-4C46-A82F-828756BE6588}">
      <dgm:prSet phldrT="[Текст]"/>
      <dgm:spPr/>
      <dgm:t>
        <a:bodyPr/>
        <a:lstStyle/>
        <a:p>
          <a:r>
            <a:rPr lang="ru-RU" dirty="0"/>
            <a:t>Су-</a:t>
          </a:r>
          <a:r>
            <a:rPr lang="ru-RU" dirty="0" err="1"/>
            <a:t>Джок</a:t>
          </a:r>
          <a:r>
            <a:rPr lang="ru-RU" dirty="0"/>
            <a:t> терапия</a:t>
          </a:r>
        </a:p>
      </dgm:t>
    </dgm:pt>
    <dgm:pt modelId="{17294895-FED1-42F3-AC29-C1317353D827}" type="parTrans" cxnId="{CC29ABE7-229A-49C4-BF8F-79ADEE28CA91}">
      <dgm:prSet/>
      <dgm:spPr/>
      <dgm:t>
        <a:bodyPr/>
        <a:lstStyle/>
        <a:p>
          <a:endParaRPr lang="ru-RU"/>
        </a:p>
      </dgm:t>
    </dgm:pt>
    <dgm:pt modelId="{21CD04C6-06AA-459E-87F5-433C92B4DA1B}" type="sibTrans" cxnId="{CC29ABE7-229A-49C4-BF8F-79ADEE28CA91}">
      <dgm:prSet/>
      <dgm:spPr/>
      <dgm:t>
        <a:bodyPr/>
        <a:lstStyle/>
        <a:p>
          <a:endParaRPr lang="ru-RU"/>
        </a:p>
      </dgm:t>
    </dgm:pt>
    <dgm:pt modelId="{EF003E17-ED20-4F15-A083-E88A4F4AF240}">
      <dgm:prSet phldrT="[Текст]"/>
      <dgm:spPr/>
      <dgm:t>
        <a:bodyPr/>
        <a:lstStyle/>
        <a:p>
          <a:r>
            <a:rPr lang="ru-RU" dirty="0"/>
            <a:t>ИКТ</a:t>
          </a:r>
        </a:p>
      </dgm:t>
    </dgm:pt>
    <dgm:pt modelId="{AF8588D4-6916-4C5B-A917-5D5C34A4609F}" type="parTrans" cxnId="{2D7AEF43-B4F2-4D8D-B767-DBF7C1EB5F93}">
      <dgm:prSet/>
      <dgm:spPr/>
      <dgm:t>
        <a:bodyPr/>
        <a:lstStyle/>
        <a:p>
          <a:endParaRPr lang="ru-RU"/>
        </a:p>
      </dgm:t>
    </dgm:pt>
    <dgm:pt modelId="{A8CA934B-EFC8-4371-BE0B-B7CC004CC95A}" type="sibTrans" cxnId="{2D7AEF43-B4F2-4D8D-B767-DBF7C1EB5F93}">
      <dgm:prSet/>
      <dgm:spPr/>
      <dgm:t>
        <a:bodyPr/>
        <a:lstStyle/>
        <a:p>
          <a:endParaRPr lang="ru-RU"/>
        </a:p>
      </dgm:t>
    </dgm:pt>
    <dgm:pt modelId="{2429845E-4028-47E9-8C55-38568CB4D102}">
      <dgm:prSet phldrT="[Текст]"/>
      <dgm:spPr/>
      <dgm:t>
        <a:bodyPr/>
        <a:lstStyle/>
        <a:p>
          <a:r>
            <a:rPr lang="ru-RU" dirty="0" err="1"/>
            <a:t>физминутки</a:t>
          </a:r>
          <a:endParaRPr lang="ru-RU" dirty="0"/>
        </a:p>
      </dgm:t>
    </dgm:pt>
    <dgm:pt modelId="{AB2B3159-C2DB-443B-9E0F-9279E8E0A9DD}" type="parTrans" cxnId="{7AE794B4-0992-4805-AE2E-C9622B809597}">
      <dgm:prSet/>
      <dgm:spPr/>
      <dgm:t>
        <a:bodyPr/>
        <a:lstStyle/>
        <a:p>
          <a:endParaRPr lang="ru-RU"/>
        </a:p>
      </dgm:t>
    </dgm:pt>
    <dgm:pt modelId="{3B882792-F84B-4FDB-8842-212E111F4F75}" type="sibTrans" cxnId="{7AE794B4-0992-4805-AE2E-C9622B809597}">
      <dgm:prSet/>
      <dgm:spPr/>
      <dgm:t>
        <a:bodyPr/>
        <a:lstStyle/>
        <a:p>
          <a:endParaRPr lang="ru-RU"/>
        </a:p>
      </dgm:t>
    </dgm:pt>
    <dgm:pt modelId="{D78A7024-0F9C-4EC7-B938-B4E127942807}" type="pres">
      <dgm:prSet presAssocID="{6BDE3823-B348-42EE-B6A0-4426002BA18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B067CE0-4F0C-4958-9A4D-D29AD55E2A8F}" type="pres">
      <dgm:prSet presAssocID="{9A3ED069-7B79-4A86-915F-CBE804DAF5D7}" presName="root" presStyleCnt="0"/>
      <dgm:spPr/>
    </dgm:pt>
    <dgm:pt modelId="{0C3C563F-B6AB-4FFE-A6F7-5A43ABA0C99D}" type="pres">
      <dgm:prSet presAssocID="{9A3ED069-7B79-4A86-915F-CBE804DAF5D7}" presName="rootComposite" presStyleCnt="0"/>
      <dgm:spPr/>
    </dgm:pt>
    <dgm:pt modelId="{9F5E7A2E-2CF8-496C-A6BA-AE7F3867593E}" type="pres">
      <dgm:prSet presAssocID="{9A3ED069-7B79-4A86-915F-CBE804DAF5D7}" presName="rootText" presStyleLbl="node1" presStyleIdx="0" presStyleCnt="2" custScaleX="211897"/>
      <dgm:spPr/>
    </dgm:pt>
    <dgm:pt modelId="{9C895D81-6327-4545-A169-5B716CB50AF7}" type="pres">
      <dgm:prSet presAssocID="{9A3ED069-7B79-4A86-915F-CBE804DAF5D7}" presName="rootConnector" presStyleLbl="node1" presStyleIdx="0" presStyleCnt="2"/>
      <dgm:spPr/>
    </dgm:pt>
    <dgm:pt modelId="{43C92AAB-4504-4546-9112-E6B67BDDE4CE}" type="pres">
      <dgm:prSet presAssocID="{9A3ED069-7B79-4A86-915F-CBE804DAF5D7}" presName="childShape" presStyleCnt="0"/>
      <dgm:spPr/>
    </dgm:pt>
    <dgm:pt modelId="{A20210D7-DF7B-423B-A672-A69686130C50}" type="pres">
      <dgm:prSet presAssocID="{0EE652D7-A82E-4E3E-9ECE-1F3863ABF30F}" presName="Name13" presStyleLbl="parChTrans1D2" presStyleIdx="0" presStyleCnt="10"/>
      <dgm:spPr/>
    </dgm:pt>
    <dgm:pt modelId="{63320EF6-1996-4195-A5C4-7F66DE4CB24B}" type="pres">
      <dgm:prSet presAssocID="{821C0F1B-F51D-4380-90B8-2D2C3E2EA759}" presName="childText" presStyleLbl="bgAcc1" presStyleIdx="0" presStyleCnt="10" custScaleX="264611">
        <dgm:presLayoutVars>
          <dgm:bulletEnabled val="1"/>
        </dgm:presLayoutVars>
      </dgm:prSet>
      <dgm:spPr/>
    </dgm:pt>
    <dgm:pt modelId="{20A5C7B5-1191-4FC2-BCE3-5439DACA9E47}" type="pres">
      <dgm:prSet presAssocID="{861EEB42-3D46-4609-8AEC-DF1933089A9A}" presName="Name13" presStyleLbl="parChTrans1D2" presStyleIdx="1" presStyleCnt="10"/>
      <dgm:spPr/>
    </dgm:pt>
    <dgm:pt modelId="{D515A054-53A1-440F-A5C3-39223FCCBD57}" type="pres">
      <dgm:prSet presAssocID="{2C57B926-1146-457B-85E1-4FA8CDB1CF69}" presName="childText" presStyleLbl="bgAcc1" presStyleIdx="1" presStyleCnt="10" custScaleX="271064">
        <dgm:presLayoutVars>
          <dgm:bulletEnabled val="1"/>
        </dgm:presLayoutVars>
      </dgm:prSet>
      <dgm:spPr/>
    </dgm:pt>
    <dgm:pt modelId="{A19DFBAF-B835-4B4B-B720-FBA5E6C3E2CF}" type="pres">
      <dgm:prSet presAssocID="{3DF07D10-66DE-48E8-9E1E-8CC1E2096916}" presName="Name13" presStyleLbl="parChTrans1D2" presStyleIdx="2" presStyleCnt="10"/>
      <dgm:spPr/>
    </dgm:pt>
    <dgm:pt modelId="{EEC9649E-FF9E-4DB1-B31B-F2DC6A0F1354}" type="pres">
      <dgm:prSet presAssocID="{BED0BD3B-F785-44CE-9E97-BF7E4E51BCBC}" presName="childText" presStyleLbl="bgAcc1" presStyleIdx="2" presStyleCnt="10" custScaleX="284347">
        <dgm:presLayoutVars>
          <dgm:bulletEnabled val="1"/>
        </dgm:presLayoutVars>
      </dgm:prSet>
      <dgm:spPr/>
    </dgm:pt>
    <dgm:pt modelId="{057515E1-4DDA-46A7-B939-8363F03E5359}" type="pres">
      <dgm:prSet presAssocID="{AB2B3159-C2DB-443B-9E0F-9279E8E0A9DD}" presName="Name13" presStyleLbl="parChTrans1D2" presStyleIdx="3" presStyleCnt="10"/>
      <dgm:spPr/>
    </dgm:pt>
    <dgm:pt modelId="{7C27BF0D-86D6-45BC-A45A-F3A446928CCE}" type="pres">
      <dgm:prSet presAssocID="{2429845E-4028-47E9-8C55-38568CB4D102}" presName="childText" presStyleLbl="bgAcc1" presStyleIdx="3" presStyleCnt="10" custScaleX="284346">
        <dgm:presLayoutVars>
          <dgm:bulletEnabled val="1"/>
        </dgm:presLayoutVars>
      </dgm:prSet>
      <dgm:spPr/>
    </dgm:pt>
    <dgm:pt modelId="{4AFCEC44-25FF-4EC5-A381-9B0749EC3927}" type="pres">
      <dgm:prSet presAssocID="{46A1070A-C9BA-4D85-9962-66604F6B918F}" presName="root" presStyleCnt="0"/>
      <dgm:spPr/>
    </dgm:pt>
    <dgm:pt modelId="{58993D01-B31D-476E-8609-EFF44A8796AC}" type="pres">
      <dgm:prSet presAssocID="{46A1070A-C9BA-4D85-9962-66604F6B918F}" presName="rootComposite" presStyleCnt="0"/>
      <dgm:spPr/>
    </dgm:pt>
    <dgm:pt modelId="{CDD3A13E-A1DD-45B7-8488-28EFED7CE0E6}" type="pres">
      <dgm:prSet presAssocID="{46A1070A-C9BA-4D85-9962-66604F6B918F}" presName="rootText" presStyleLbl="node1" presStyleIdx="1" presStyleCnt="2" custScaleX="243841"/>
      <dgm:spPr/>
    </dgm:pt>
    <dgm:pt modelId="{CE52DCF2-CBBE-4D01-B235-C6D614567DCE}" type="pres">
      <dgm:prSet presAssocID="{46A1070A-C9BA-4D85-9962-66604F6B918F}" presName="rootConnector" presStyleLbl="node1" presStyleIdx="1" presStyleCnt="2"/>
      <dgm:spPr/>
    </dgm:pt>
    <dgm:pt modelId="{3C53DCD8-BA09-4164-9EEE-3422185BA70D}" type="pres">
      <dgm:prSet presAssocID="{46A1070A-C9BA-4D85-9962-66604F6B918F}" presName="childShape" presStyleCnt="0"/>
      <dgm:spPr/>
    </dgm:pt>
    <dgm:pt modelId="{D1B64D24-13C1-46B4-AC5E-97FF47DA7852}" type="pres">
      <dgm:prSet presAssocID="{306378D9-C585-4891-B1BD-C2B561138ADF}" presName="Name13" presStyleLbl="parChTrans1D2" presStyleIdx="4" presStyleCnt="10"/>
      <dgm:spPr/>
    </dgm:pt>
    <dgm:pt modelId="{49F64074-5028-45C1-9038-711F038DF50A}" type="pres">
      <dgm:prSet presAssocID="{435F9186-7E00-4A8A-BE18-60166959579C}" presName="childText" presStyleLbl="bgAcc1" presStyleIdx="4" presStyleCnt="10" custScaleX="287441">
        <dgm:presLayoutVars>
          <dgm:bulletEnabled val="1"/>
        </dgm:presLayoutVars>
      </dgm:prSet>
      <dgm:spPr/>
    </dgm:pt>
    <dgm:pt modelId="{C8882B61-F501-4C29-BB6D-6146E106B012}" type="pres">
      <dgm:prSet presAssocID="{E655E726-791A-4A01-9962-3459C72C3ADD}" presName="Name13" presStyleLbl="parChTrans1D2" presStyleIdx="5" presStyleCnt="10"/>
      <dgm:spPr/>
    </dgm:pt>
    <dgm:pt modelId="{9FBA05BF-FF30-4A2F-96D7-F136C4E40DBC}" type="pres">
      <dgm:prSet presAssocID="{C413D7F7-5CA4-4506-90AC-5180641212F3}" presName="childText" presStyleLbl="bgAcc1" presStyleIdx="5" presStyleCnt="10" custScaleX="276590">
        <dgm:presLayoutVars>
          <dgm:bulletEnabled val="1"/>
        </dgm:presLayoutVars>
      </dgm:prSet>
      <dgm:spPr/>
    </dgm:pt>
    <dgm:pt modelId="{60AEECCD-EDEB-4978-8136-E660FCCE67BB}" type="pres">
      <dgm:prSet presAssocID="{EC9DA35E-2E09-4C18-8D02-643E42CD56EC}" presName="Name13" presStyleLbl="parChTrans1D2" presStyleIdx="6" presStyleCnt="10"/>
      <dgm:spPr/>
    </dgm:pt>
    <dgm:pt modelId="{2FA53644-DE4E-4596-BE70-820D7318E9AC}" type="pres">
      <dgm:prSet presAssocID="{6A68CAA4-F36F-4740-9A5F-0F3920E49152}" presName="childText" presStyleLbl="bgAcc1" presStyleIdx="6" presStyleCnt="10" custScaleX="276590">
        <dgm:presLayoutVars>
          <dgm:bulletEnabled val="1"/>
        </dgm:presLayoutVars>
      </dgm:prSet>
      <dgm:spPr/>
    </dgm:pt>
    <dgm:pt modelId="{7052128F-BBAB-4B73-A9E1-009CB4612C4C}" type="pres">
      <dgm:prSet presAssocID="{17294895-FED1-42F3-AC29-C1317353D827}" presName="Name13" presStyleLbl="parChTrans1D2" presStyleIdx="7" presStyleCnt="10"/>
      <dgm:spPr/>
    </dgm:pt>
    <dgm:pt modelId="{885DEDA6-96E0-4E90-954C-07F35CDC3B3A}" type="pres">
      <dgm:prSet presAssocID="{547C764E-A831-4C46-A82F-828756BE6588}" presName="childText" presStyleLbl="bgAcc1" presStyleIdx="7" presStyleCnt="10" custScaleX="269414">
        <dgm:presLayoutVars>
          <dgm:bulletEnabled val="1"/>
        </dgm:presLayoutVars>
      </dgm:prSet>
      <dgm:spPr/>
    </dgm:pt>
    <dgm:pt modelId="{208483A0-2A81-4D16-A5B2-495730519311}" type="pres">
      <dgm:prSet presAssocID="{AF8588D4-6916-4C5B-A917-5D5C34A4609F}" presName="Name13" presStyleLbl="parChTrans1D2" presStyleIdx="8" presStyleCnt="10"/>
      <dgm:spPr/>
    </dgm:pt>
    <dgm:pt modelId="{C17A2FC4-1148-41C7-B4B6-86AF9A76495A}" type="pres">
      <dgm:prSet presAssocID="{EF003E17-ED20-4F15-A083-E88A4F4AF240}" presName="childText" presStyleLbl="bgAcc1" presStyleIdx="8" presStyleCnt="10" custScaleX="277479">
        <dgm:presLayoutVars>
          <dgm:bulletEnabled val="1"/>
        </dgm:presLayoutVars>
      </dgm:prSet>
      <dgm:spPr/>
    </dgm:pt>
    <dgm:pt modelId="{405527E5-873C-4C39-B489-95B59FDCEA06}" type="pres">
      <dgm:prSet presAssocID="{CDDAAF93-A011-4CA5-93BE-7B1F2D4DA75F}" presName="Name13" presStyleLbl="parChTrans1D2" presStyleIdx="9" presStyleCnt="10"/>
      <dgm:spPr/>
    </dgm:pt>
    <dgm:pt modelId="{9090708F-28F8-465F-AF78-6ADFA186C8EF}" type="pres">
      <dgm:prSet presAssocID="{8C244244-572D-4F33-B431-4C107115D82A}" presName="childText" presStyleLbl="bgAcc1" presStyleIdx="9" presStyleCnt="10" custScaleX="287441">
        <dgm:presLayoutVars>
          <dgm:bulletEnabled val="1"/>
        </dgm:presLayoutVars>
      </dgm:prSet>
      <dgm:spPr/>
    </dgm:pt>
  </dgm:ptLst>
  <dgm:cxnLst>
    <dgm:cxn modelId="{60AF7201-778F-48FB-A528-AFAA93936278}" srcId="{46A1070A-C9BA-4D85-9962-66604F6B918F}" destId="{8C244244-572D-4F33-B431-4C107115D82A}" srcOrd="5" destOrd="0" parTransId="{CDDAAF93-A011-4CA5-93BE-7B1F2D4DA75F}" sibTransId="{85E60D13-6CE1-4DDF-9BA3-0E60141219FA}"/>
    <dgm:cxn modelId="{8F04B80E-8844-4F18-9EEF-D433ECB71E42}" type="presOf" srcId="{547C764E-A831-4C46-A82F-828756BE6588}" destId="{885DEDA6-96E0-4E90-954C-07F35CDC3B3A}" srcOrd="0" destOrd="0" presId="urn:microsoft.com/office/officeart/2005/8/layout/hierarchy3"/>
    <dgm:cxn modelId="{82F65B10-2902-4CFF-8CBF-797595345A11}" type="presOf" srcId="{821C0F1B-F51D-4380-90B8-2D2C3E2EA759}" destId="{63320EF6-1996-4195-A5C4-7F66DE4CB24B}" srcOrd="0" destOrd="0" presId="urn:microsoft.com/office/officeart/2005/8/layout/hierarchy3"/>
    <dgm:cxn modelId="{3EC5CD27-D64C-4C3E-B83C-4696DB2697B4}" type="presOf" srcId="{0EE652D7-A82E-4E3E-9ECE-1F3863ABF30F}" destId="{A20210D7-DF7B-423B-A672-A69686130C50}" srcOrd="0" destOrd="0" presId="urn:microsoft.com/office/officeart/2005/8/layout/hierarchy3"/>
    <dgm:cxn modelId="{7268FB2C-722D-4491-BA98-088AB697184B}" type="presOf" srcId="{EF003E17-ED20-4F15-A083-E88A4F4AF240}" destId="{C17A2FC4-1148-41C7-B4B6-86AF9A76495A}" srcOrd="0" destOrd="0" presId="urn:microsoft.com/office/officeart/2005/8/layout/hierarchy3"/>
    <dgm:cxn modelId="{9D37B334-255C-47BD-A461-70B205D0001D}" type="presOf" srcId="{CDDAAF93-A011-4CA5-93BE-7B1F2D4DA75F}" destId="{405527E5-873C-4C39-B489-95B59FDCEA06}" srcOrd="0" destOrd="0" presId="urn:microsoft.com/office/officeart/2005/8/layout/hierarchy3"/>
    <dgm:cxn modelId="{8074A838-33D6-418D-9906-5073B1EF32AE}" srcId="{46A1070A-C9BA-4D85-9962-66604F6B918F}" destId="{435F9186-7E00-4A8A-BE18-60166959579C}" srcOrd="0" destOrd="0" parTransId="{306378D9-C585-4891-B1BD-C2B561138ADF}" sibTransId="{1FF3C7EF-E49C-4B5F-AF4F-4B04A527E56A}"/>
    <dgm:cxn modelId="{5D09B73D-1628-499B-B822-FC1526E45777}" type="presOf" srcId="{6BDE3823-B348-42EE-B6A0-4426002BA182}" destId="{D78A7024-0F9C-4EC7-B938-B4E127942807}" srcOrd="0" destOrd="0" presId="urn:microsoft.com/office/officeart/2005/8/layout/hierarchy3"/>
    <dgm:cxn modelId="{55F2A740-BAC4-42AC-B368-13844CB3DBA7}" type="presOf" srcId="{8C244244-572D-4F33-B431-4C107115D82A}" destId="{9090708F-28F8-465F-AF78-6ADFA186C8EF}" srcOrd="0" destOrd="0" presId="urn:microsoft.com/office/officeart/2005/8/layout/hierarchy3"/>
    <dgm:cxn modelId="{2187985F-6CAC-4226-8B44-1092B930857B}" srcId="{9A3ED069-7B79-4A86-915F-CBE804DAF5D7}" destId="{BED0BD3B-F785-44CE-9E97-BF7E4E51BCBC}" srcOrd="2" destOrd="0" parTransId="{3DF07D10-66DE-48E8-9E1E-8CC1E2096916}" sibTransId="{B088F234-F2C2-4768-9A7E-17B27BB59867}"/>
    <dgm:cxn modelId="{5AB64162-4012-4D2C-A967-F354EF944639}" type="presOf" srcId="{306378D9-C585-4891-B1BD-C2B561138ADF}" destId="{D1B64D24-13C1-46B4-AC5E-97FF47DA7852}" srcOrd="0" destOrd="0" presId="urn:microsoft.com/office/officeart/2005/8/layout/hierarchy3"/>
    <dgm:cxn modelId="{2D7AEF43-B4F2-4D8D-B767-DBF7C1EB5F93}" srcId="{46A1070A-C9BA-4D85-9962-66604F6B918F}" destId="{EF003E17-ED20-4F15-A083-E88A4F4AF240}" srcOrd="4" destOrd="0" parTransId="{AF8588D4-6916-4C5B-A917-5D5C34A4609F}" sibTransId="{A8CA934B-EFC8-4371-BE0B-B7CC004CC95A}"/>
    <dgm:cxn modelId="{BA4AFE63-C7EE-4E18-8CFB-61C93E1AE42B}" type="presOf" srcId="{BED0BD3B-F785-44CE-9E97-BF7E4E51BCBC}" destId="{EEC9649E-FF9E-4DB1-B31B-F2DC6A0F1354}" srcOrd="0" destOrd="0" presId="urn:microsoft.com/office/officeart/2005/8/layout/hierarchy3"/>
    <dgm:cxn modelId="{BDC66768-3552-4DBA-BAF7-0FC45178CE88}" srcId="{46A1070A-C9BA-4D85-9962-66604F6B918F}" destId="{6A68CAA4-F36F-4740-9A5F-0F3920E49152}" srcOrd="2" destOrd="0" parTransId="{EC9DA35E-2E09-4C18-8D02-643E42CD56EC}" sibTransId="{324C74BE-F391-4469-A1CC-23E15DABCE95}"/>
    <dgm:cxn modelId="{2ED2AB48-C2D8-4CCF-AFF7-A6D0ADF6C5CA}" srcId="{46A1070A-C9BA-4D85-9962-66604F6B918F}" destId="{C413D7F7-5CA4-4506-90AC-5180641212F3}" srcOrd="1" destOrd="0" parTransId="{E655E726-791A-4A01-9962-3459C72C3ADD}" sibTransId="{05BC0311-1A57-4343-BE84-E0D0126D41F1}"/>
    <dgm:cxn modelId="{A2D3AF53-C78A-4268-B9C2-5C6338288379}" type="presOf" srcId="{AF8588D4-6916-4C5B-A917-5D5C34A4609F}" destId="{208483A0-2A81-4D16-A5B2-495730519311}" srcOrd="0" destOrd="0" presId="urn:microsoft.com/office/officeart/2005/8/layout/hierarchy3"/>
    <dgm:cxn modelId="{6A4F9774-AF1E-4E6F-9441-BC53FFF40880}" type="presOf" srcId="{861EEB42-3D46-4609-8AEC-DF1933089A9A}" destId="{20A5C7B5-1191-4FC2-BCE3-5439DACA9E47}" srcOrd="0" destOrd="0" presId="urn:microsoft.com/office/officeart/2005/8/layout/hierarchy3"/>
    <dgm:cxn modelId="{95914C77-EAF2-4425-945B-D42AA838001E}" type="presOf" srcId="{6A68CAA4-F36F-4740-9A5F-0F3920E49152}" destId="{2FA53644-DE4E-4596-BE70-820D7318E9AC}" srcOrd="0" destOrd="0" presId="urn:microsoft.com/office/officeart/2005/8/layout/hierarchy3"/>
    <dgm:cxn modelId="{3019D37A-E8CC-4019-9090-4E1C06D359AA}" type="presOf" srcId="{2C57B926-1146-457B-85E1-4FA8CDB1CF69}" destId="{D515A054-53A1-440F-A5C3-39223FCCBD57}" srcOrd="0" destOrd="0" presId="urn:microsoft.com/office/officeart/2005/8/layout/hierarchy3"/>
    <dgm:cxn modelId="{A08CC789-E6C8-400B-8D3E-1F96204BD84D}" type="presOf" srcId="{AB2B3159-C2DB-443B-9E0F-9279E8E0A9DD}" destId="{057515E1-4DDA-46A7-B939-8363F03E5359}" srcOrd="0" destOrd="0" presId="urn:microsoft.com/office/officeart/2005/8/layout/hierarchy3"/>
    <dgm:cxn modelId="{9A8FC989-B6DE-428E-B003-FC96C93164DD}" type="presOf" srcId="{3DF07D10-66DE-48E8-9E1E-8CC1E2096916}" destId="{A19DFBAF-B835-4B4B-B720-FBA5E6C3E2CF}" srcOrd="0" destOrd="0" presId="urn:microsoft.com/office/officeart/2005/8/layout/hierarchy3"/>
    <dgm:cxn modelId="{FCC7358C-F525-44F5-B13E-73FBF17F46C3}" type="presOf" srcId="{EC9DA35E-2E09-4C18-8D02-643E42CD56EC}" destId="{60AEECCD-EDEB-4978-8136-E660FCCE67BB}" srcOrd="0" destOrd="0" presId="urn:microsoft.com/office/officeart/2005/8/layout/hierarchy3"/>
    <dgm:cxn modelId="{6175838F-39A7-4691-9FC4-B6568219EE08}" srcId="{6BDE3823-B348-42EE-B6A0-4426002BA182}" destId="{9A3ED069-7B79-4A86-915F-CBE804DAF5D7}" srcOrd="0" destOrd="0" parTransId="{8F77765B-C414-45BB-87C3-E97349A45AAE}" sibTransId="{00FD2F3D-FF05-43B8-9643-7644065701CC}"/>
    <dgm:cxn modelId="{74D41CA2-73CB-4FAB-AF20-0D97FA8027B9}" type="presOf" srcId="{C413D7F7-5CA4-4506-90AC-5180641212F3}" destId="{9FBA05BF-FF30-4A2F-96D7-F136C4E40DBC}" srcOrd="0" destOrd="0" presId="urn:microsoft.com/office/officeart/2005/8/layout/hierarchy3"/>
    <dgm:cxn modelId="{852449A6-3817-41D5-8AAE-799DF4287DFF}" type="presOf" srcId="{17294895-FED1-42F3-AC29-C1317353D827}" destId="{7052128F-BBAB-4B73-A9E1-009CB4612C4C}" srcOrd="0" destOrd="0" presId="urn:microsoft.com/office/officeart/2005/8/layout/hierarchy3"/>
    <dgm:cxn modelId="{D52C8DA7-C6A4-46C4-BD99-894173BACBE2}" type="presOf" srcId="{46A1070A-C9BA-4D85-9962-66604F6B918F}" destId="{CE52DCF2-CBBE-4D01-B235-C6D614567DCE}" srcOrd="1" destOrd="0" presId="urn:microsoft.com/office/officeart/2005/8/layout/hierarchy3"/>
    <dgm:cxn modelId="{565B00AF-B54D-4705-B177-3498126A36B2}" srcId="{9A3ED069-7B79-4A86-915F-CBE804DAF5D7}" destId="{2C57B926-1146-457B-85E1-4FA8CDB1CF69}" srcOrd="1" destOrd="0" parTransId="{861EEB42-3D46-4609-8AEC-DF1933089A9A}" sibTransId="{E08C3B2E-9D89-4605-9E11-91999AB34FC7}"/>
    <dgm:cxn modelId="{0FBB1AB4-458B-43F1-9E08-EC8916424F5C}" type="presOf" srcId="{435F9186-7E00-4A8A-BE18-60166959579C}" destId="{49F64074-5028-45C1-9038-711F038DF50A}" srcOrd="0" destOrd="0" presId="urn:microsoft.com/office/officeart/2005/8/layout/hierarchy3"/>
    <dgm:cxn modelId="{7AE794B4-0992-4805-AE2E-C9622B809597}" srcId="{9A3ED069-7B79-4A86-915F-CBE804DAF5D7}" destId="{2429845E-4028-47E9-8C55-38568CB4D102}" srcOrd="3" destOrd="0" parTransId="{AB2B3159-C2DB-443B-9E0F-9279E8E0A9DD}" sibTransId="{3B882792-F84B-4FDB-8842-212E111F4F75}"/>
    <dgm:cxn modelId="{D8E7BCC6-A100-4A90-B7E7-68799C02E2FC}" type="presOf" srcId="{E655E726-791A-4A01-9962-3459C72C3ADD}" destId="{C8882B61-F501-4C29-BB6D-6146E106B012}" srcOrd="0" destOrd="0" presId="urn:microsoft.com/office/officeart/2005/8/layout/hierarchy3"/>
    <dgm:cxn modelId="{E1E54CD1-24DB-44B1-8FE6-072F6062551D}" srcId="{6BDE3823-B348-42EE-B6A0-4426002BA182}" destId="{46A1070A-C9BA-4D85-9962-66604F6B918F}" srcOrd="1" destOrd="0" parTransId="{B6EE5CCD-410E-44E7-8C0A-67F5A7C88997}" sibTransId="{8A43B32E-A6A3-4EDB-A956-92D1465E9622}"/>
    <dgm:cxn modelId="{6F2281D9-E461-4865-9BDF-4C30BD3572C2}" type="presOf" srcId="{2429845E-4028-47E9-8C55-38568CB4D102}" destId="{7C27BF0D-86D6-45BC-A45A-F3A446928CCE}" srcOrd="0" destOrd="0" presId="urn:microsoft.com/office/officeart/2005/8/layout/hierarchy3"/>
    <dgm:cxn modelId="{DF4537DA-C7AC-4D6F-9025-64F543442E96}" type="presOf" srcId="{9A3ED069-7B79-4A86-915F-CBE804DAF5D7}" destId="{9C895D81-6327-4545-A169-5B716CB50AF7}" srcOrd="1" destOrd="0" presId="urn:microsoft.com/office/officeart/2005/8/layout/hierarchy3"/>
    <dgm:cxn modelId="{CC29ABE7-229A-49C4-BF8F-79ADEE28CA91}" srcId="{46A1070A-C9BA-4D85-9962-66604F6B918F}" destId="{547C764E-A831-4C46-A82F-828756BE6588}" srcOrd="3" destOrd="0" parTransId="{17294895-FED1-42F3-AC29-C1317353D827}" sibTransId="{21CD04C6-06AA-459E-87F5-433C92B4DA1B}"/>
    <dgm:cxn modelId="{D03A7AF0-8553-4D6A-BE23-C7F2CBBDA4C5}" type="presOf" srcId="{46A1070A-C9BA-4D85-9962-66604F6B918F}" destId="{CDD3A13E-A1DD-45B7-8488-28EFED7CE0E6}" srcOrd="0" destOrd="0" presId="urn:microsoft.com/office/officeart/2005/8/layout/hierarchy3"/>
    <dgm:cxn modelId="{6983E9F1-038E-42E9-BC94-B4B372981907}" type="presOf" srcId="{9A3ED069-7B79-4A86-915F-CBE804DAF5D7}" destId="{9F5E7A2E-2CF8-496C-A6BA-AE7F3867593E}" srcOrd="0" destOrd="0" presId="urn:microsoft.com/office/officeart/2005/8/layout/hierarchy3"/>
    <dgm:cxn modelId="{82510CFA-606F-4C6B-8637-9DD4985FE0E2}" srcId="{9A3ED069-7B79-4A86-915F-CBE804DAF5D7}" destId="{821C0F1B-F51D-4380-90B8-2D2C3E2EA759}" srcOrd="0" destOrd="0" parTransId="{0EE652D7-A82E-4E3E-9ECE-1F3863ABF30F}" sibTransId="{A63BBC28-EE75-4F6E-A190-D4054D20ACE4}"/>
    <dgm:cxn modelId="{77198528-0680-47E2-B612-826481C85ECB}" type="presParOf" srcId="{D78A7024-0F9C-4EC7-B938-B4E127942807}" destId="{BB067CE0-4F0C-4958-9A4D-D29AD55E2A8F}" srcOrd="0" destOrd="0" presId="urn:microsoft.com/office/officeart/2005/8/layout/hierarchy3"/>
    <dgm:cxn modelId="{9844315B-0C91-4749-B2EC-9633CF7D55BC}" type="presParOf" srcId="{BB067CE0-4F0C-4958-9A4D-D29AD55E2A8F}" destId="{0C3C563F-B6AB-4FFE-A6F7-5A43ABA0C99D}" srcOrd="0" destOrd="0" presId="urn:microsoft.com/office/officeart/2005/8/layout/hierarchy3"/>
    <dgm:cxn modelId="{38237648-6B6F-4468-B007-4D181898D451}" type="presParOf" srcId="{0C3C563F-B6AB-4FFE-A6F7-5A43ABA0C99D}" destId="{9F5E7A2E-2CF8-496C-A6BA-AE7F3867593E}" srcOrd="0" destOrd="0" presId="urn:microsoft.com/office/officeart/2005/8/layout/hierarchy3"/>
    <dgm:cxn modelId="{982187CE-C9CB-44E1-88AF-FB69BDE07F04}" type="presParOf" srcId="{0C3C563F-B6AB-4FFE-A6F7-5A43ABA0C99D}" destId="{9C895D81-6327-4545-A169-5B716CB50AF7}" srcOrd="1" destOrd="0" presId="urn:microsoft.com/office/officeart/2005/8/layout/hierarchy3"/>
    <dgm:cxn modelId="{0B6BD631-B7F9-4D99-BC6E-F49E482E4EEC}" type="presParOf" srcId="{BB067CE0-4F0C-4958-9A4D-D29AD55E2A8F}" destId="{43C92AAB-4504-4546-9112-E6B67BDDE4CE}" srcOrd="1" destOrd="0" presId="urn:microsoft.com/office/officeart/2005/8/layout/hierarchy3"/>
    <dgm:cxn modelId="{8294FA78-42BA-49B5-BD2B-CB9F208C8132}" type="presParOf" srcId="{43C92AAB-4504-4546-9112-E6B67BDDE4CE}" destId="{A20210D7-DF7B-423B-A672-A69686130C50}" srcOrd="0" destOrd="0" presId="urn:microsoft.com/office/officeart/2005/8/layout/hierarchy3"/>
    <dgm:cxn modelId="{1B73E010-F295-4A77-B40F-AE25E78E4EC4}" type="presParOf" srcId="{43C92AAB-4504-4546-9112-E6B67BDDE4CE}" destId="{63320EF6-1996-4195-A5C4-7F66DE4CB24B}" srcOrd="1" destOrd="0" presId="urn:microsoft.com/office/officeart/2005/8/layout/hierarchy3"/>
    <dgm:cxn modelId="{C916FCFF-E74A-4B7A-8C8D-F61F60DC6952}" type="presParOf" srcId="{43C92AAB-4504-4546-9112-E6B67BDDE4CE}" destId="{20A5C7B5-1191-4FC2-BCE3-5439DACA9E47}" srcOrd="2" destOrd="0" presId="urn:microsoft.com/office/officeart/2005/8/layout/hierarchy3"/>
    <dgm:cxn modelId="{42F36F7F-34F7-49FA-B7C5-240639939B76}" type="presParOf" srcId="{43C92AAB-4504-4546-9112-E6B67BDDE4CE}" destId="{D515A054-53A1-440F-A5C3-39223FCCBD57}" srcOrd="3" destOrd="0" presId="urn:microsoft.com/office/officeart/2005/8/layout/hierarchy3"/>
    <dgm:cxn modelId="{92F90AFA-5701-4D42-9724-207FC1E33729}" type="presParOf" srcId="{43C92AAB-4504-4546-9112-E6B67BDDE4CE}" destId="{A19DFBAF-B835-4B4B-B720-FBA5E6C3E2CF}" srcOrd="4" destOrd="0" presId="urn:microsoft.com/office/officeart/2005/8/layout/hierarchy3"/>
    <dgm:cxn modelId="{EEED8B13-19BD-4537-91A8-97DBBEA75EFC}" type="presParOf" srcId="{43C92AAB-4504-4546-9112-E6B67BDDE4CE}" destId="{EEC9649E-FF9E-4DB1-B31B-F2DC6A0F1354}" srcOrd="5" destOrd="0" presId="urn:microsoft.com/office/officeart/2005/8/layout/hierarchy3"/>
    <dgm:cxn modelId="{313FB1E9-1DA8-4E46-8AB0-71050F42A580}" type="presParOf" srcId="{43C92AAB-4504-4546-9112-E6B67BDDE4CE}" destId="{057515E1-4DDA-46A7-B939-8363F03E5359}" srcOrd="6" destOrd="0" presId="urn:microsoft.com/office/officeart/2005/8/layout/hierarchy3"/>
    <dgm:cxn modelId="{EC759C57-ADB8-42D6-A351-D744B8B97B5E}" type="presParOf" srcId="{43C92AAB-4504-4546-9112-E6B67BDDE4CE}" destId="{7C27BF0D-86D6-45BC-A45A-F3A446928CCE}" srcOrd="7" destOrd="0" presId="urn:microsoft.com/office/officeart/2005/8/layout/hierarchy3"/>
    <dgm:cxn modelId="{A8404023-1FDD-4F33-85E3-360A0334D484}" type="presParOf" srcId="{D78A7024-0F9C-4EC7-B938-B4E127942807}" destId="{4AFCEC44-25FF-4EC5-A381-9B0749EC3927}" srcOrd="1" destOrd="0" presId="urn:microsoft.com/office/officeart/2005/8/layout/hierarchy3"/>
    <dgm:cxn modelId="{03B29E08-90A4-47D7-9077-A112DE33BCF1}" type="presParOf" srcId="{4AFCEC44-25FF-4EC5-A381-9B0749EC3927}" destId="{58993D01-B31D-476E-8609-EFF44A8796AC}" srcOrd="0" destOrd="0" presId="urn:microsoft.com/office/officeart/2005/8/layout/hierarchy3"/>
    <dgm:cxn modelId="{22C6BD05-62FB-442A-A0C0-39809FBBA82F}" type="presParOf" srcId="{58993D01-B31D-476E-8609-EFF44A8796AC}" destId="{CDD3A13E-A1DD-45B7-8488-28EFED7CE0E6}" srcOrd="0" destOrd="0" presId="urn:microsoft.com/office/officeart/2005/8/layout/hierarchy3"/>
    <dgm:cxn modelId="{6C71B49A-53D9-47CF-BE90-2A988650FB25}" type="presParOf" srcId="{58993D01-B31D-476E-8609-EFF44A8796AC}" destId="{CE52DCF2-CBBE-4D01-B235-C6D614567DCE}" srcOrd="1" destOrd="0" presId="urn:microsoft.com/office/officeart/2005/8/layout/hierarchy3"/>
    <dgm:cxn modelId="{F4261CF0-5497-43E5-ACD2-1C2D9D82E28D}" type="presParOf" srcId="{4AFCEC44-25FF-4EC5-A381-9B0749EC3927}" destId="{3C53DCD8-BA09-4164-9EEE-3422185BA70D}" srcOrd="1" destOrd="0" presId="urn:microsoft.com/office/officeart/2005/8/layout/hierarchy3"/>
    <dgm:cxn modelId="{BF37D049-98A5-4F74-BAEE-739C20A871E5}" type="presParOf" srcId="{3C53DCD8-BA09-4164-9EEE-3422185BA70D}" destId="{D1B64D24-13C1-46B4-AC5E-97FF47DA7852}" srcOrd="0" destOrd="0" presId="urn:microsoft.com/office/officeart/2005/8/layout/hierarchy3"/>
    <dgm:cxn modelId="{C6A03140-68F3-4F76-BFF1-7CD5D2FE9353}" type="presParOf" srcId="{3C53DCD8-BA09-4164-9EEE-3422185BA70D}" destId="{49F64074-5028-45C1-9038-711F038DF50A}" srcOrd="1" destOrd="0" presId="urn:microsoft.com/office/officeart/2005/8/layout/hierarchy3"/>
    <dgm:cxn modelId="{6464F06A-F10B-4FDD-87D1-971D354876A0}" type="presParOf" srcId="{3C53DCD8-BA09-4164-9EEE-3422185BA70D}" destId="{C8882B61-F501-4C29-BB6D-6146E106B012}" srcOrd="2" destOrd="0" presId="urn:microsoft.com/office/officeart/2005/8/layout/hierarchy3"/>
    <dgm:cxn modelId="{B073737E-093F-41BF-9EF2-3138AFF43C4E}" type="presParOf" srcId="{3C53DCD8-BA09-4164-9EEE-3422185BA70D}" destId="{9FBA05BF-FF30-4A2F-96D7-F136C4E40DBC}" srcOrd="3" destOrd="0" presId="urn:microsoft.com/office/officeart/2005/8/layout/hierarchy3"/>
    <dgm:cxn modelId="{583E81C4-BAD1-44D4-90DE-889B66D479F7}" type="presParOf" srcId="{3C53DCD8-BA09-4164-9EEE-3422185BA70D}" destId="{60AEECCD-EDEB-4978-8136-E660FCCE67BB}" srcOrd="4" destOrd="0" presId="urn:microsoft.com/office/officeart/2005/8/layout/hierarchy3"/>
    <dgm:cxn modelId="{E0EAA95B-8B51-4DFF-B938-5737EB0BC142}" type="presParOf" srcId="{3C53DCD8-BA09-4164-9EEE-3422185BA70D}" destId="{2FA53644-DE4E-4596-BE70-820D7318E9AC}" srcOrd="5" destOrd="0" presId="urn:microsoft.com/office/officeart/2005/8/layout/hierarchy3"/>
    <dgm:cxn modelId="{BFB06BC3-FC49-44AF-9341-C14C02EAB331}" type="presParOf" srcId="{3C53DCD8-BA09-4164-9EEE-3422185BA70D}" destId="{7052128F-BBAB-4B73-A9E1-009CB4612C4C}" srcOrd="6" destOrd="0" presId="urn:microsoft.com/office/officeart/2005/8/layout/hierarchy3"/>
    <dgm:cxn modelId="{7C12F117-C7A5-4FBB-BC42-C7BD58391E49}" type="presParOf" srcId="{3C53DCD8-BA09-4164-9EEE-3422185BA70D}" destId="{885DEDA6-96E0-4E90-954C-07F35CDC3B3A}" srcOrd="7" destOrd="0" presId="urn:microsoft.com/office/officeart/2005/8/layout/hierarchy3"/>
    <dgm:cxn modelId="{83F85171-83D3-4960-9F3F-191F0F2B0F67}" type="presParOf" srcId="{3C53DCD8-BA09-4164-9EEE-3422185BA70D}" destId="{208483A0-2A81-4D16-A5B2-495730519311}" srcOrd="8" destOrd="0" presId="urn:microsoft.com/office/officeart/2005/8/layout/hierarchy3"/>
    <dgm:cxn modelId="{BEEB35F0-A622-44EC-8E99-E3A7C80D1205}" type="presParOf" srcId="{3C53DCD8-BA09-4164-9EEE-3422185BA70D}" destId="{C17A2FC4-1148-41C7-B4B6-86AF9A76495A}" srcOrd="9" destOrd="0" presId="urn:microsoft.com/office/officeart/2005/8/layout/hierarchy3"/>
    <dgm:cxn modelId="{09D04B26-6C68-4D0B-9F7D-500355403319}" type="presParOf" srcId="{3C53DCD8-BA09-4164-9EEE-3422185BA70D}" destId="{405527E5-873C-4C39-B489-95B59FDCEA06}" srcOrd="10" destOrd="0" presId="urn:microsoft.com/office/officeart/2005/8/layout/hierarchy3"/>
    <dgm:cxn modelId="{74CABEBA-63F9-4FD0-85DF-A5EA214013C3}" type="presParOf" srcId="{3C53DCD8-BA09-4164-9EEE-3422185BA70D}" destId="{9090708F-28F8-465F-AF78-6ADFA186C8EF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C1D46F-73A9-4FCC-A609-42C2064E19A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89E744-33C7-4CF9-B96E-E814B83D5036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с воспитателем</a:t>
          </a:r>
        </a:p>
      </dgm:t>
    </dgm:pt>
    <dgm:pt modelId="{B08900D7-3A04-4F36-9B67-128AACFE4312}" type="parTrans" cxnId="{B1E20A36-4AD9-4292-9C73-FE4EBAF07C46}">
      <dgm:prSet/>
      <dgm:spPr/>
      <dgm:t>
        <a:bodyPr/>
        <a:lstStyle/>
        <a:p>
          <a:endParaRPr lang="ru-RU"/>
        </a:p>
      </dgm:t>
    </dgm:pt>
    <dgm:pt modelId="{EA364D0A-3672-40CC-A6B3-1C2126F03DCD}" type="sibTrans" cxnId="{B1E20A36-4AD9-4292-9C73-FE4EBAF07C46}">
      <dgm:prSet/>
      <dgm:spPr/>
      <dgm:t>
        <a:bodyPr/>
        <a:lstStyle/>
        <a:p>
          <a:endParaRPr lang="ru-RU"/>
        </a:p>
      </dgm:t>
    </dgm:pt>
    <dgm:pt modelId="{A4ACDA67-9B28-4402-959C-2435E2B5BBD7}">
      <dgm:prSet phldrT="[Текст]"/>
      <dgm:spPr/>
      <dgm:t>
        <a:bodyPr/>
        <a:lstStyle/>
        <a:p>
          <a:r>
            <a:rPr lang="ru-RU" dirty="0"/>
            <a:t>Совместный анализ результатов диагностического обследования речи детей группы</a:t>
          </a:r>
        </a:p>
      </dgm:t>
    </dgm:pt>
    <dgm:pt modelId="{EA8F75A2-11FC-45D3-BD97-0DA5757BFCEA}" type="parTrans" cxnId="{9A43EE24-1ECA-44F6-8760-3B0C7327BFB5}">
      <dgm:prSet/>
      <dgm:spPr/>
      <dgm:t>
        <a:bodyPr/>
        <a:lstStyle/>
        <a:p>
          <a:endParaRPr lang="ru-RU"/>
        </a:p>
      </dgm:t>
    </dgm:pt>
    <dgm:pt modelId="{3CD725AE-F84B-4C3A-A979-9332428AC7AF}" type="sibTrans" cxnId="{9A43EE24-1ECA-44F6-8760-3B0C7327BFB5}">
      <dgm:prSet/>
      <dgm:spPr/>
      <dgm:t>
        <a:bodyPr/>
        <a:lstStyle/>
        <a:p>
          <a:endParaRPr lang="ru-RU"/>
        </a:p>
      </dgm:t>
    </dgm:pt>
    <dgm:pt modelId="{3A39F232-92B6-424B-8A41-11A4159E267C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проведение консультаций для воспитателей по состоянию речи у детей с ТНР и у детей с ОВЗ</a:t>
          </a:r>
        </a:p>
      </dgm:t>
    </dgm:pt>
    <dgm:pt modelId="{1929D3F4-8908-4B7D-B7E9-0538896D6DFE}" type="parTrans" cxnId="{79CB1082-D481-42A0-84B4-509A27698749}">
      <dgm:prSet/>
      <dgm:spPr/>
      <dgm:t>
        <a:bodyPr/>
        <a:lstStyle/>
        <a:p>
          <a:endParaRPr lang="ru-RU"/>
        </a:p>
      </dgm:t>
    </dgm:pt>
    <dgm:pt modelId="{A1AD8AA2-7E47-4568-8FFF-D3C1B75BFBE7}" type="sibTrans" cxnId="{79CB1082-D481-42A0-84B4-509A27698749}">
      <dgm:prSet/>
      <dgm:spPr/>
      <dgm:t>
        <a:bodyPr/>
        <a:lstStyle/>
        <a:p>
          <a:endParaRPr lang="ru-RU"/>
        </a:p>
      </dgm:t>
    </dgm:pt>
    <dgm:pt modelId="{53406A4C-87E8-4DE4-83C3-4353C69C419D}">
      <dgm:prSet phldrT="[Текст]" custT="1"/>
      <dgm:spPr/>
      <dgm:t>
        <a:bodyPr/>
        <a:lstStyle/>
        <a:p>
          <a:endParaRPr lang="ru-RU" sz="800" dirty="0"/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Папка взаимосвязи логопеда и воспитателя</a:t>
          </a:r>
        </a:p>
      </dgm:t>
    </dgm:pt>
    <dgm:pt modelId="{13346A4D-FB4D-446A-BAB6-7B29F2F44570}" type="parTrans" cxnId="{5F0D9FA8-B946-4ABF-B135-C8B87A49F818}">
      <dgm:prSet/>
      <dgm:spPr/>
      <dgm:t>
        <a:bodyPr/>
        <a:lstStyle/>
        <a:p>
          <a:endParaRPr lang="ru-RU"/>
        </a:p>
      </dgm:t>
    </dgm:pt>
    <dgm:pt modelId="{9BB3EBA2-BE7A-44B9-9391-91C1AA3248CA}" type="sibTrans" cxnId="{5F0D9FA8-B946-4ABF-B135-C8B87A49F818}">
      <dgm:prSet/>
      <dgm:spPr/>
      <dgm:t>
        <a:bodyPr/>
        <a:lstStyle/>
        <a:p>
          <a:endParaRPr lang="ru-RU"/>
        </a:p>
      </dgm:t>
    </dgm:pt>
    <dgm:pt modelId="{B6FF523D-D8CE-4B36-80AB-11724413B12D}">
      <dgm:prSet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проведение воспитателями вечерних занятий по 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заланию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логопеда</a:t>
          </a:r>
        </a:p>
      </dgm:t>
    </dgm:pt>
    <dgm:pt modelId="{DDF53687-0222-486C-B755-D2304376BEFE}" type="parTrans" cxnId="{4CDE7897-B4AD-43EF-8BD9-D57939B9D3EE}">
      <dgm:prSet/>
      <dgm:spPr/>
      <dgm:t>
        <a:bodyPr/>
        <a:lstStyle/>
        <a:p>
          <a:endParaRPr lang="ru-RU"/>
        </a:p>
      </dgm:t>
    </dgm:pt>
    <dgm:pt modelId="{852C2AD3-78B5-47F8-8BF4-6BE7DB51F13A}" type="sibTrans" cxnId="{4CDE7897-B4AD-43EF-8BD9-D57939B9D3EE}">
      <dgm:prSet/>
      <dgm:spPr/>
      <dgm:t>
        <a:bodyPr/>
        <a:lstStyle/>
        <a:p>
          <a:endParaRPr lang="ru-RU"/>
        </a:p>
      </dgm:t>
    </dgm:pt>
    <dgm:pt modelId="{E8143D1E-2A54-46BE-BF1B-3B2F4EA2B8FB}">
      <dgm:prSet custT="1"/>
      <dgm:spPr/>
      <dgm:t>
        <a:bodyPr/>
        <a:lstStyle/>
        <a:p>
          <a:r>
            <a:rPr lang="ru-RU" sz="800" dirty="0"/>
            <a:t> 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единой речевой среды в группе </a:t>
          </a:r>
        </a:p>
      </dgm:t>
    </dgm:pt>
    <dgm:pt modelId="{C2562D42-E4D8-46D5-B80A-3F3B770D61AA}" type="parTrans" cxnId="{4CBF1580-CF68-4B84-9DA8-948C76AA66A2}">
      <dgm:prSet/>
      <dgm:spPr/>
      <dgm:t>
        <a:bodyPr/>
        <a:lstStyle/>
        <a:p>
          <a:endParaRPr lang="ru-RU"/>
        </a:p>
      </dgm:t>
    </dgm:pt>
    <dgm:pt modelId="{716233FE-3DF5-44B8-95B5-C9695000C62C}" type="sibTrans" cxnId="{4CBF1580-CF68-4B84-9DA8-948C76AA66A2}">
      <dgm:prSet/>
      <dgm:spPr/>
      <dgm:t>
        <a:bodyPr/>
        <a:lstStyle/>
        <a:p>
          <a:endParaRPr lang="ru-RU"/>
        </a:p>
      </dgm:t>
    </dgm:pt>
    <dgm:pt modelId="{1E0BE146-FAAB-4A67-A77F-DEF96A408D23}" type="pres">
      <dgm:prSet presAssocID="{58C1D46F-73A9-4FCC-A609-42C2064E19A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6B20A9B-4AFD-4D1D-8365-1EE1C0D5B605}" type="pres">
      <dgm:prSet presAssocID="{7E89E744-33C7-4CF9-B96E-E814B83D5036}" presName="root1" presStyleCnt="0"/>
      <dgm:spPr/>
    </dgm:pt>
    <dgm:pt modelId="{748FF692-4C3B-475D-8CF4-4DFE5C4332B1}" type="pres">
      <dgm:prSet presAssocID="{7E89E744-33C7-4CF9-B96E-E814B83D5036}" presName="LevelOneTextNode" presStyleLbl="node0" presStyleIdx="0" presStyleCnt="1">
        <dgm:presLayoutVars>
          <dgm:chPref val="3"/>
        </dgm:presLayoutVars>
      </dgm:prSet>
      <dgm:spPr/>
    </dgm:pt>
    <dgm:pt modelId="{0D669B6C-600E-4AC7-A860-05D0B8878240}" type="pres">
      <dgm:prSet presAssocID="{7E89E744-33C7-4CF9-B96E-E814B83D5036}" presName="level2hierChild" presStyleCnt="0"/>
      <dgm:spPr/>
    </dgm:pt>
    <dgm:pt modelId="{6FF51000-3AEE-460F-8238-2F50BFDDF01F}" type="pres">
      <dgm:prSet presAssocID="{EA8F75A2-11FC-45D3-BD97-0DA5757BFCEA}" presName="conn2-1" presStyleLbl="parChTrans1D2" presStyleIdx="0" presStyleCnt="5"/>
      <dgm:spPr/>
    </dgm:pt>
    <dgm:pt modelId="{B1F51D71-0B2A-4807-96EC-2D766E4F6479}" type="pres">
      <dgm:prSet presAssocID="{EA8F75A2-11FC-45D3-BD97-0DA5757BFCEA}" presName="connTx" presStyleLbl="parChTrans1D2" presStyleIdx="0" presStyleCnt="5"/>
      <dgm:spPr/>
    </dgm:pt>
    <dgm:pt modelId="{9598C0E0-D906-4656-BD35-AFB15E358984}" type="pres">
      <dgm:prSet presAssocID="{A4ACDA67-9B28-4402-959C-2435E2B5BBD7}" presName="root2" presStyleCnt="0"/>
      <dgm:spPr/>
    </dgm:pt>
    <dgm:pt modelId="{6D4B9EEC-27C8-4898-8D3D-19BC4E506C19}" type="pres">
      <dgm:prSet presAssocID="{A4ACDA67-9B28-4402-959C-2435E2B5BBD7}" presName="LevelTwoTextNode" presStyleLbl="node2" presStyleIdx="0" presStyleCnt="5" custScaleX="143671" custScaleY="56304">
        <dgm:presLayoutVars>
          <dgm:chPref val="3"/>
        </dgm:presLayoutVars>
      </dgm:prSet>
      <dgm:spPr/>
    </dgm:pt>
    <dgm:pt modelId="{9023C3A0-A1EF-45C6-8538-8B24E9911FD3}" type="pres">
      <dgm:prSet presAssocID="{A4ACDA67-9B28-4402-959C-2435E2B5BBD7}" presName="level3hierChild" presStyleCnt="0"/>
      <dgm:spPr/>
    </dgm:pt>
    <dgm:pt modelId="{F6E7C9A2-C73C-4374-9464-E0F668CD9213}" type="pres">
      <dgm:prSet presAssocID="{1929D3F4-8908-4B7D-B7E9-0538896D6DFE}" presName="conn2-1" presStyleLbl="parChTrans1D2" presStyleIdx="1" presStyleCnt="5"/>
      <dgm:spPr/>
    </dgm:pt>
    <dgm:pt modelId="{A6D7C93A-0241-4434-979E-D122F4C3BE60}" type="pres">
      <dgm:prSet presAssocID="{1929D3F4-8908-4B7D-B7E9-0538896D6DFE}" presName="connTx" presStyleLbl="parChTrans1D2" presStyleIdx="1" presStyleCnt="5"/>
      <dgm:spPr/>
    </dgm:pt>
    <dgm:pt modelId="{CF79E392-1099-41BF-AF46-E2E93B895F4B}" type="pres">
      <dgm:prSet presAssocID="{3A39F232-92B6-424B-8A41-11A4159E267C}" presName="root2" presStyleCnt="0"/>
      <dgm:spPr/>
    </dgm:pt>
    <dgm:pt modelId="{037BB526-FFF9-4E9A-9DD8-65DCA7852A1D}" type="pres">
      <dgm:prSet presAssocID="{3A39F232-92B6-424B-8A41-11A4159E267C}" presName="LevelTwoTextNode" presStyleLbl="node2" presStyleIdx="1" presStyleCnt="5" custScaleX="125664" custScaleY="67716" custLinFactNeighborX="9003">
        <dgm:presLayoutVars>
          <dgm:chPref val="3"/>
        </dgm:presLayoutVars>
      </dgm:prSet>
      <dgm:spPr/>
    </dgm:pt>
    <dgm:pt modelId="{0FCD5391-71B9-4AEF-B369-29066EEC8B86}" type="pres">
      <dgm:prSet presAssocID="{3A39F232-92B6-424B-8A41-11A4159E267C}" presName="level3hierChild" presStyleCnt="0"/>
      <dgm:spPr/>
    </dgm:pt>
    <dgm:pt modelId="{3A670EE9-A61F-4730-ACEC-A50B4B1AED69}" type="pres">
      <dgm:prSet presAssocID="{DDF53687-0222-486C-B755-D2304376BEFE}" presName="conn2-1" presStyleLbl="parChTrans1D2" presStyleIdx="2" presStyleCnt="5"/>
      <dgm:spPr/>
    </dgm:pt>
    <dgm:pt modelId="{08AE939D-6E79-4C98-9C72-051C5302AF8F}" type="pres">
      <dgm:prSet presAssocID="{DDF53687-0222-486C-B755-D2304376BEFE}" presName="connTx" presStyleLbl="parChTrans1D2" presStyleIdx="2" presStyleCnt="5"/>
      <dgm:spPr/>
    </dgm:pt>
    <dgm:pt modelId="{BB8A1555-591D-461C-A29D-948B00ACA8F1}" type="pres">
      <dgm:prSet presAssocID="{B6FF523D-D8CE-4B36-80AB-11724413B12D}" presName="root2" presStyleCnt="0"/>
      <dgm:spPr/>
    </dgm:pt>
    <dgm:pt modelId="{BE1A111D-1773-45D0-BD83-474BD832C49B}" type="pres">
      <dgm:prSet presAssocID="{B6FF523D-D8CE-4B36-80AB-11724413B12D}" presName="LevelTwoTextNode" presStyleLbl="node2" presStyleIdx="2" presStyleCnt="5" custScaleX="125937" custScaleY="83170">
        <dgm:presLayoutVars>
          <dgm:chPref val="3"/>
        </dgm:presLayoutVars>
      </dgm:prSet>
      <dgm:spPr/>
    </dgm:pt>
    <dgm:pt modelId="{246AAB40-6D2A-4FAA-8917-58EBDBAD513B}" type="pres">
      <dgm:prSet presAssocID="{B6FF523D-D8CE-4B36-80AB-11724413B12D}" presName="level3hierChild" presStyleCnt="0"/>
      <dgm:spPr/>
    </dgm:pt>
    <dgm:pt modelId="{DF6CD7AF-3B0F-44AA-A74F-5628B54FAAD5}" type="pres">
      <dgm:prSet presAssocID="{13346A4D-FB4D-446A-BAB6-7B29F2F44570}" presName="conn2-1" presStyleLbl="parChTrans1D2" presStyleIdx="3" presStyleCnt="5"/>
      <dgm:spPr/>
    </dgm:pt>
    <dgm:pt modelId="{8BC93778-193A-430E-B3AE-06659017726E}" type="pres">
      <dgm:prSet presAssocID="{13346A4D-FB4D-446A-BAB6-7B29F2F44570}" presName="connTx" presStyleLbl="parChTrans1D2" presStyleIdx="3" presStyleCnt="5"/>
      <dgm:spPr/>
    </dgm:pt>
    <dgm:pt modelId="{58ED7ADA-6DE7-4B9D-B49F-C120FC80513B}" type="pres">
      <dgm:prSet presAssocID="{53406A4C-87E8-4DE4-83C3-4353C69C419D}" presName="root2" presStyleCnt="0"/>
      <dgm:spPr/>
    </dgm:pt>
    <dgm:pt modelId="{91C2C30A-CB7B-4C35-8750-D5C6C6598634}" type="pres">
      <dgm:prSet presAssocID="{53406A4C-87E8-4DE4-83C3-4353C69C419D}" presName="LevelTwoTextNode" presStyleLbl="node2" presStyleIdx="3" presStyleCnt="5" custScaleX="103777" custScaleY="81960">
        <dgm:presLayoutVars>
          <dgm:chPref val="3"/>
        </dgm:presLayoutVars>
      </dgm:prSet>
      <dgm:spPr/>
    </dgm:pt>
    <dgm:pt modelId="{40EAE2B8-878C-4058-8A90-E58FA325108B}" type="pres">
      <dgm:prSet presAssocID="{53406A4C-87E8-4DE4-83C3-4353C69C419D}" presName="level3hierChild" presStyleCnt="0"/>
      <dgm:spPr/>
    </dgm:pt>
    <dgm:pt modelId="{591E85F6-4FBE-4CD6-9BCF-ABAE955650B3}" type="pres">
      <dgm:prSet presAssocID="{C2562D42-E4D8-46D5-B80A-3F3B770D61AA}" presName="conn2-1" presStyleLbl="parChTrans1D2" presStyleIdx="4" presStyleCnt="5"/>
      <dgm:spPr/>
    </dgm:pt>
    <dgm:pt modelId="{E1B14182-0150-452A-92D7-7CCFB32D834E}" type="pres">
      <dgm:prSet presAssocID="{C2562D42-E4D8-46D5-B80A-3F3B770D61AA}" presName="connTx" presStyleLbl="parChTrans1D2" presStyleIdx="4" presStyleCnt="5"/>
      <dgm:spPr/>
    </dgm:pt>
    <dgm:pt modelId="{E44A2101-5F21-432C-9114-0108D28FFE87}" type="pres">
      <dgm:prSet presAssocID="{E8143D1E-2A54-46BE-BF1B-3B2F4EA2B8FB}" presName="root2" presStyleCnt="0"/>
      <dgm:spPr/>
    </dgm:pt>
    <dgm:pt modelId="{7F13398D-7314-4968-B729-9BAEA93A0B2B}" type="pres">
      <dgm:prSet presAssocID="{E8143D1E-2A54-46BE-BF1B-3B2F4EA2B8FB}" presName="LevelTwoTextNode" presStyleLbl="node2" presStyleIdx="4" presStyleCnt="5" custLinFactNeighborX="639" custLinFactNeighborY="-2471">
        <dgm:presLayoutVars>
          <dgm:chPref val="3"/>
        </dgm:presLayoutVars>
      </dgm:prSet>
      <dgm:spPr/>
    </dgm:pt>
    <dgm:pt modelId="{BB50EE87-5024-48A3-9C7F-51B101EA3609}" type="pres">
      <dgm:prSet presAssocID="{E8143D1E-2A54-46BE-BF1B-3B2F4EA2B8FB}" presName="level3hierChild" presStyleCnt="0"/>
      <dgm:spPr/>
    </dgm:pt>
  </dgm:ptLst>
  <dgm:cxnLst>
    <dgm:cxn modelId="{06116F17-95A3-4A3D-A757-F5C8B908A368}" type="presOf" srcId="{13346A4D-FB4D-446A-BAB6-7B29F2F44570}" destId="{DF6CD7AF-3B0F-44AA-A74F-5628B54FAAD5}" srcOrd="0" destOrd="0" presId="urn:microsoft.com/office/officeart/2008/layout/HorizontalMultiLevelHierarchy"/>
    <dgm:cxn modelId="{9EB74419-C396-4931-B563-3EA87A273C89}" type="presOf" srcId="{DDF53687-0222-486C-B755-D2304376BEFE}" destId="{3A670EE9-A61F-4730-ACEC-A50B4B1AED69}" srcOrd="0" destOrd="0" presId="urn:microsoft.com/office/officeart/2008/layout/HorizontalMultiLevelHierarchy"/>
    <dgm:cxn modelId="{9A43EE24-1ECA-44F6-8760-3B0C7327BFB5}" srcId="{7E89E744-33C7-4CF9-B96E-E814B83D5036}" destId="{A4ACDA67-9B28-4402-959C-2435E2B5BBD7}" srcOrd="0" destOrd="0" parTransId="{EA8F75A2-11FC-45D3-BD97-0DA5757BFCEA}" sibTransId="{3CD725AE-F84B-4C3A-A979-9332428AC7AF}"/>
    <dgm:cxn modelId="{B1E20A36-4AD9-4292-9C73-FE4EBAF07C46}" srcId="{58C1D46F-73A9-4FCC-A609-42C2064E19A3}" destId="{7E89E744-33C7-4CF9-B96E-E814B83D5036}" srcOrd="0" destOrd="0" parTransId="{B08900D7-3A04-4F36-9B67-128AACFE4312}" sibTransId="{EA364D0A-3672-40CC-A6B3-1C2126F03DCD}"/>
    <dgm:cxn modelId="{A222F74B-5560-4FF3-8F7E-D8AAABB37F63}" type="presOf" srcId="{7E89E744-33C7-4CF9-B96E-E814B83D5036}" destId="{748FF692-4C3B-475D-8CF4-4DFE5C4332B1}" srcOrd="0" destOrd="0" presId="urn:microsoft.com/office/officeart/2008/layout/HorizontalMultiLevelHierarchy"/>
    <dgm:cxn modelId="{A35A8A71-9AD4-4761-B832-42E13C1E16FA}" type="presOf" srcId="{13346A4D-FB4D-446A-BAB6-7B29F2F44570}" destId="{8BC93778-193A-430E-B3AE-06659017726E}" srcOrd="1" destOrd="0" presId="urn:microsoft.com/office/officeart/2008/layout/HorizontalMultiLevelHierarchy"/>
    <dgm:cxn modelId="{4CBF1580-CF68-4B84-9DA8-948C76AA66A2}" srcId="{7E89E744-33C7-4CF9-B96E-E814B83D5036}" destId="{E8143D1E-2A54-46BE-BF1B-3B2F4EA2B8FB}" srcOrd="4" destOrd="0" parTransId="{C2562D42-E4D8-46D5-B80A-3F3B770D61AA}" sibTransId="{716233FE-3DF5-44B8-95B5-C9695000C62C}"/>
    <dgm:cxn modelId="{79CB1082-D481-42A0-84B4-509A27698749}" srcId="{7E89E744-33C7-4CF9-B96E-E814B83D5036}" destId="{3A39F232-92B6-424B-8A41-11A4159E267C}" srcOrd="1" destOrd="0" parTransId="{1929D3F4-8908-4B7D-B7E9-0538896D6DFE}" sibTransId="{A1AD8AA2-7E47-4568-8FFF-D3C1B75BFBE7}"/>
    <dgm:cxn modelId="{52BFA382-144B-4BEF-B46E-10251FCA1943}" type="presOf" srcId="{C2562D42-E4D8-46D5-B80A-3F3B770D61AA}" destId="{E1B14182-0150-452A-92D7-7CCFB32D834E}" srcOrd="1" destOrd="0" presId="urn:microsoft.com/office/officeart/2008/layout/HorizontalMultiLevelHierarchy"/>
    <dgm:cxn modelId="{428C8088-A70C-4C32-B44D-9285DBB83491}" type="presOf" srcId="{EA8F75A2-11FC-45D3-BD97-0DA5757BFCEA}" destId="{6FF51000-3AEE-460F-8238-2F50BFDDF01F}" srcOrd="0" destOrd="0" presId="urn:microsoft.com/office/officeart/2008/layout/HorizontalMultiLevelHierarchy"/>
    <dgm:cxn modelId="{EA658590-5C4B-4F48-ABFA-66BC4DBC352B}" type="presOf" srcId="{3A39F232-92B6-424B-8A41-11A4159E267C}" destId="{037BB526-FFF9-4E9A-9DD8-65DCA7852A1D}" srcOrd="0" destOrd="0" presId="urn:microsoft.com/office/officeart/2008/layout/HorizontalMultiLevelHierarchy"/>
    <dgm:cxn modelId="{4CDE7897-B4AD-43EF-8BD9-D57939B9D3EE}" srcId="{7E89E744-33C7-4CF9-B96E-E814B83D5036}" destId="{B6FF523D-D8CE-4B36-80AB-11724413B12D}" srcOrd="2" destOrd="0" parTransId="{DDF53687-0222-486C-B755-D2304376BEFE}" sibTransId="{852C2AD3-78B5-47F8-8BF4-6BE7DB51F13A}"/>
    <dgm:cxn modelId="{F1293E9F-590D-4546-9272-47FAF1846364}" type="presOf" srcId="{53406A4C-87E8-4DE4-83C3-4353C69C419D}" destId="{91C2C30A-CB7B-4C35-8750-D5C6C6598634}" srcOrd="0" destOrd="0" presId="urn:microsoft.com/office/officeart/2008/layout/HorizontalMultiLevelHierarchy"/>
    <dgm:cxn modelId="{B155CF9F-0641-48E6-8E76-50692A7DF717}" type="presOf" srcId="{DDF53687-0222-486C-B755-D2304376BEFE}" destId="{08AE939D-6E79-4C98-9C72-051C5302AF8F}" srcOrd="1" destOrd="0" presId="urn:microsoft.com/office/officeart/2008/layout/HorizontalMultiLevelHierarchy"/>
    <dgm:cxn modelId="{5F0D9FA8-B946-4ABF-B135-C8B87A49F818}" srcId="{7E89E744-33C7-4CF9-B96E-E814B83D5036}" destId="{53406A4C-87E8-4DE4-83C3-4353C69C419D}" srcOrd="3" destOrd="0" parTransId="{13346A4D-FB4D-446A-BAB6-7B29F2F44570}" sibTransId="{9BB3EBA2-BE7A-44B9-9391-91C1AA3248CA}"/>
    <dgm:cxn modelId="{A18A24B3-B788-4285-BEBB-74529E9B81FF}" type="presOf" srcId="{A4ACDA67-9B28-4402-959C-2435E2B5BBD7}" destId="{6D4B9EEC-27C8-4898-8D3D-19BC4E506C19}" srcOrd="0" destOrd="0" presId="urn:microsoft.com/office/officeart/2008/layout/HorizontalMultiLevelHierarchy"/>
    <dgm:cxn modelId="{048567BD-82DC-4325-9813-5488A35FE48B}" type="presOf" srcId="{B6FF523D-D8CE-4B36-80AB-11724413B12D}" destId="{BE1A111D-1773-45D0-BD83-474BD832C49B}" srcOrd="0" destOrd="0" presId="urn:microsoft.com/office/officeart/2008/layout/HorizontalMultiLevelHierarchy"/>
    <dgm:cxn modelId="{D8F860D1-3420-4B4E-A9E5-2F1493C25016}" type="presOf" srcId="{E8143D1E-2A54-46BE-BF1B-3B2F4EA2B8FB}" destId="{7F13398D-7314-4968-B729-9BAEA93A0B2B}" srcOrd="0" destOrd="0" presId="urn:microsoft.com/office/officeart/2008/layout/HorizontalMultiLevelHierarchy"/>
    <dgm:cxn modelId="{8B92FDD3-9FCE-45EA-90B0-9C8034375379}" type="presOf" srcId="{1929D3F4-8908-4B7D-B7E9-0538896D6DFE}" destId="{F6E7C9A2-C73C-4374-9464-E0F668CD9213}" srcOrd="0" destOrd="0" presId="urn:microsoft.com/office/officeart/2008/layout/HorizontalMultiLevelHierarchy"/>
    <dgm:cxn modelId="{11EBF9D4-B6B4-428A-8A17-54EF17FCF837}" type="presOf" srcId="{EA8F75A2-11FC-45D3-BD97-0DA5757BFCEA}" destId="{B1F51D71-0B2A-4807-96EC-2D766E4F6479}" srcOrd="1" destOrd="0" presId="urn:microsoft.com/office/officeart/2008/layout/HorizontalMultiLevelHierarchy"/>
    <dgm:cxn modelId="{AC7F31DF-C0B3-452D-88E2-B612CFEBF5B0}" type="presOf" srcId="{58C1D46F-73A9-4FCC-A609-42C2064E19A3}" destId="{1E0BE146-FAAB-4A67-A77F-DEF96A408D23}" srcOrd="0" destOrd="0" presId="urn:microsoft.com/office/officeart/2008/layout/HorizontalMultiLevelHierarchy"/>
    <dgm:cxn modelId="{271D80E5-2AE3-4B77-80DF-0913EB5AEC8A}" type="presOf" srcId="{C2562D42-E4D8-46D5-B80A-3F3B770D61AA}" destId="{591E85F6-4FBE-4CD6-9BCF-ABAE955650B3}" srcOrd="0" destOrd="0" presId="urn:microsoft.com/office/officeart/2008/layout/HorizontalMultiLevelHierarchy"/>
    <dgm:cxn modelId="{1867C4E8-6A35-4512-A82C-C5309DA0D150}" type="presOf" srcId="{1929D3F4-8908-4B7D-B7E9-0538896D6DFE}" destId="{A6D7C93A-0241-4434-979E-D122F4C3BE60}" srcOrd="1" destOrd="0" presId="urn:microsoft.com/office/officeart/2008/layout/HorizontalMultiLevelHierarchy"/>
    <dgm:cxn modelId="{7A82F51B-0D8B-41A3-9B26-6280FCAE677F}" type="presParOf" srcId="{1E0BE146-FAAB-4A67-A77F-DEF96A408D23}" destId="{76B20A9B-4AFD-4D1D-8365-1EE1C0D5B605}" srcOrd="0" destOrd="0" presId="urn:microsoft.com/office/officeart/2008/layout/HorizontalMultiLevelHierarchy"/>
    <dgm:cxn modelId="{DBD76B8C-4484-4D0A-B9E3-86ACB20273BE}" type="presParOf" srcId="{76B20A9B-4AFD-4D1D-8365-1EE1C0D5B605}" destId="{748FF692-4C3B-475D-8CF4-4DFE5C4332B1}" srcOrd="0" destOrd="0" presId="urn:microsoft.com/office/officeart/2008/layout/HorizontalMultiLevelHierarchy"/>
    <dgm:cxn modelId="{57920F24-6174-4E32-95CA-28ECC051591E}" type="presParOf" srcId="{76B20A9B-4AFD-4D1D-8365-1EE1C0D5B605}" destId="{0D669B6C-600E-4AC7-A860-05D0B8878240}" srcOrd="1" destOrd="0" presId="urn:microsoft.com/office/officeart/2008/layout/HorizontalMultiLevelHierarchy"/>
    <dgm:cxn modelId="{31CDE0F7-95BF-40A0-865D-2D7F00DCAC39}" type="presParOf" srcId="{0D669B6C-600E-4AC7-A860-05D0B8878240}" destId="{6FF51000-3AEE-460F-8238-2F50BFDDF01F}" srcOrd="0" destOrd="0" presId="urn:microsoft.com/office/officeart/2008/layout/HorizontalMultiLevelHierarchy"/>
    <dgm:cxn modelId="{60B57E40-A3C5-49BD-ACD4-124B00304B35}" type="presParOf" srcId="{6FF51000-3AEE-460F-8238-2F50BFDDF01F}" destId="{B1F51D71-0B2A-4807-96EC-2D766E4F6479}" srcOrd="0" destOrd="0" presId="urn:microsoft.com/office/officeart/2008/layout/HorizontalMultiLevelHierarchy"/>
    <dgm:cxn modelId="{DCA6727F-AEF6-4607-85C5-752D45290B9C}" type="presParOf" srcId="{0D669B6C-600E-4AC7-A860-05D0B8878240}" destId="{9598C0E0-D906-4656-BD35-AFB15E358984}" srcOrd="1" destOrd="0" presId="urn:microsoft.com/office/officeart/2008/layout/HorizontalMultiLevelHierarchy"/>
    <dgm:cxn modelId="{44A13838-1923-401B-9239-836AA5D5A000}" type="presParOf" srcId="{9598C0E0-D906-4656-BD35-AFB15E358984}" destId="{6D4B9EEC-27C8-4898-8D3D-19BC4E506C19}" srcOrd="0" destOrd="0" presId="urn:microsoft.com/office/officeart/2008/layout/HorizontalMultiLevelHierarchy"/>
    <dgm:cxn modelId="{1C2F7F7E-1208-402C-8415-390CBFD96CCA}" type="presParOf" srcId="{9598C0E0-D906-4656-BD35-AFB15E358984}" destId="{9023C3A0-A1EF-45C6-8538-8B24E9911FD3}" srcOrd="1" destOrd="0" presId="urn:microsoft.com/office/officeart/2008/layout/HorizontalMultiLevelHierarchy"/>
    <dgm:cxn modelId="{699A4D55-4D81-4D0B-8A7C-90556AD9E918}" type="presParOf" srcId="{0D669B6C-600E-4AC7-A860-05D0B8878240}" destId="{F6E7C9A2-C73C-4374-9464-E0F668CD9213}" srcOrd="2" destOrd="0" presId="urn:microsoft.com/office/officeart/2008/layout/HorizontalMultiLevelHierarchy"/>
    <dgm:cxn modelId="{AE47594F-71EC-4072-B8AC-AFEC7339FFF9}" type="presParOf" srcId="{F6E7C9A2-C73C-4374-9464-E0F668CD9213}" destId="{A6D7C93A-0241-4434-979E-D122F4C3BE60}" srcOrd="0" destOrd="0" presId="urn:microsoft.com/office/officeart/2008/layout/HorizontalMultiLevelHierarchy"/>
    <dgm:cxn modelId="{7D9F43EE-B2EE-409C-9600-5C60C3E108B8}" type="presParOf" srcId="{0D669B6C-600E-4AC7-A860-05D0B8878240}" destId="{CF79E392-1099-41BF-AF46-E2E93B895F4B}" srcOrd="3" destOrd="0" presId="urn:microsoft.com/office/officeart/2008/layout/HorizontalMultiLevelHierarchy"/>
    <dgm:cxn modelId="{43434DF0-214C-4B90-A627-76E1EA2616D3}" type="presParOf" srcId="{CF79E392-1099-41BF-AF46-E2E93B895F4B}" destId="{037BB526-FFF9-4E9A-9DD8-65DCA7852A1D}" srcOrd="0" destOrd="0" presId="urn:microsoft.com/office/officeart/2008/layout/HorizontalMultiLevelHierarchy"/>
    <dgm:cxn modelId="{0C29C72E-353E-4009-B892-F687DBC0043F}" type="presParOf" srcId="{CF79E392-1099-41BF-AF46-E2E93B895F4B}" destId="{0FCD5391-71B9-4AEF-B369-29066EEC8B86}" srcOrd="1" destOrd="0" presId="urn:microsoft.com/office/officeart/2008/layout/HorizontalMultiLevelHierarchy"/>
    <dgm:cxn modelId="{D9CCB780-B422-4A06-8337-61DB7DD7A8C8}" type="presParOf" srcId="{0D669B6C-600E-4AC7-A860-05D0B8878240}" destId="{3A670EE9-A61F-4730-ACEC-A50B4B1AED69}" srcOrd="4" destOrd="0" presId="urn:microsoft.com/office/officeart/2008/layout/HorizontalMultiLevelHierarchy"/>
    <dgm:cxn modelId="{F81A5E71-B4E7-4D80-ADE2-3D9D701CE722}" type="presParOf" srcId="{3A670EE9-A61F-4730-ACEC-A50B4B1AED69}" destId="{08AE939D-6E79-4C98-9C72-051C5302AF8F}" srcOrd="0" destOrd="0" presId="urn:microsoft.com/office/officeart/2008/layout/HorizontalMultiLevelHierarchy"/>
    <dgm:cxn modelId="{F338F615-E4B6-4AD1-AC65-220A5C789464}" type="presParOf" srcId="{0D669B6C-600E-4AC7-A860-05D0B8878240}" destId="{BB8A1555-591D-461C-A29D-948B00ACA8F1}" srcOrd="5" destOrd="0" presId="urn:microsoft.com/office/officeart/2008/layout/HorizontalMultiLevelHierarchy"/>
    <dgm:cxn modelId="{25080A56-9B82-4E2E-923E-FF5DC0FE0E39}" type="presParOf" srcId="{BB8A1555-591D-461C-A29D-948B00ACA8F1}" destId="{BE1A111D-1773-45D0-BD83-474BD832C49B}" srcOrd="0" destOrd="0" presId="urn:microsoft.com/office/officeart/2008/layout/HorizontalMultiLevelHierarchy"/>
    <dgm:cxn modelId="{7758B3B7-DB51-4B03-8986-9CA82E45C5CD}" type="presParOf" srcId="{BB8A1555-591D-461C-A29D-948B00ACA8F1}" destId="{246AAB40-6D2A-4FAA-8917-58EBDBAD513B}" srcOrd="1" destOrd="0" presId="urn:microsoft.com/office/officeart/2008/layout/HorizontalMultiLevelHierarchy"/>
    <dgm:cxn modelId="{DD1CCD67-235D-417D-90D0-8CE25B47CFFE}" type="presParOf" srcId="{0D669B6C-600E-4AC7-A860-05D0B8878240}" destId="{DF6CD7AF-3B0F-44AA-A74F-5628B54FAAD5}" srcOrd="6" destOrd="0" presId="urn:microsoft.com/office/officeart/2008/layout/HorizontalMultiLevelHierarchy"/>
    <dgm:cxn modelId="{E68C924E-26C6-4039-88F5-769E0488A315}" type="presParOf" srcId="{DF6CD7AF-3B0F-44AA-A74F-5628B54FAAD5}" destId="{8BC93778-193A-430E-B3AE-06659017726E}" srcOrd="0" destOrd="0" presId="urn:microsoft.com/office/officeart/2008/layout/HorizontalMultiLevelHierarchy"/>
    <dgm:cxn modelId="{33BC24EF-F557-4DEA-B588-49A227498175}" type="presParOf" srcId="{0D669B6C-600E-4AC7-A860-05D0B8878240}" destId="{58ED7ADA-6DE7-4B9D-B49F-C120FC80513B}" srcOrd="7" destOrd="0" presId="urn:microsoft.com/office/officeart/2008/layout/HorizontalMultiLevelHierarchy"/>
    <dgm:cxn modelId="{71F981B3-85A7-4C8E-9EBA-EC409D3DAB65}" type="presParOf" srcId="{58ED7ADA-6DE7-4B9D-B49F-C120FC80513B}" destId="{91C2C30A-CB7B-4C35-8750-D5C6C6598634}" srcOrd="0" destOrd="0" presId="urn:microsoft.com/office/officeart/2008/layout/HorizontalMultiLevelHierarchy"/>
    <dgm:cxn modelId="{4DC1A304-89C7-4D5A-A013-A96A5DB757F0}" type="presParOf" srcId="{58ED7ADA-6DE7-4B9D-B49F-C120FC80513B}" destId="{40EAE2B8-878C-4058-8A90-E58FA325108B}" srcOrd="1" destOrd="0" presId="urn:microsoft.com/office/officeart/2008/layout/HorizontalMultiLevelHierarchy"/>
    <dgm:cxn modelId="{DE3D4210-6B94-46E5-A761-05956816F3EE}" type="presParOf" srcId="{0D669B6C-600E-4AC7-A860-05D0B8878240}" destId="{591E85F6-4FBE-4CD6-9BCF-ABAE955650B3}" srcOrd="8" destOrd="0" presId="urn:microsoft.com/office/officeart/2008/layout/HorizontalMultiLevelHierarchy"/>
    <dgm:cxn modelId="{F2FF947C-4C2C-47C7-BB8F-D53291677408}" type="presParOf" srcId="{591E85F6-4FBE-4CD6-9BCF-ABAE955650B3}" destId="{E1B14182-0150-452A-92D7-7CCFB32D834E}" srcOrd="0" destOrd="0" presId="urn:microsoft.com/office/officeart/2008/layout/HorizontalMultiLevelHierarchy"/>
    <dgm:cxn modelId="{0CA816D4-68D5-4478-9A84-193C75BC7259}" type="presParOf" srcId="{0D669B6C-600E-4AC7-A860-05D0B8878240}" destId="{E44A2101-5F21-432C-9114-0108D28FFE87}" srcOrd="9" destOrd="0" presId="urn:microsoft.com/office/officeart/2008/layout/HorizontalMultiLevelHierarchy"/>
    <dgm:cxn modelId="{2C3B8A0D-98E1-46E3-B8FE-B547DECB4290}" type="presParOf" srcId="{E44A2101-5F21-432C-9114-0108D28FFE87}" destId="{7F13398D-7314-4968-B729-9BAEA93A0B2B}" srcOrd="0" destOrd="0" presId="urn:microsoft.com/office/officeart/2008/layout/HorizontalMultiLevelHierarchy"/>
    <dgm:cxn modelId="{7905B552-1B22-48F7-A475-3FE15BD5552C}" type="presParOf" srcId="{E44A2101-5F21-432C-9114-0108D28FFE87}" destId="{BB50EE87-5024-48A3-9C7F-51B101EA360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1A26F-5158-411E-969F-388C089E9AFC}">
      <dsp:nvSpPr>
        <dsp:cNvPr id="0" name=""/>
        <dsp:cNvSpPr/>
      </dsp:nvSpPr>
      <dsp:spPr>
        <a:xfrm>
          <a:off x="1112994" y="2262981"/>
          <a:ext cx="408914" cy="1947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457" y="0"/>
              </a:lnTo>
              <a:lnTo>
                <a:pt x="204457" y="1947956"/>
              </a:lnTo>
              <a:lnTo>
                <a:pt x="408914" y="19479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1267691" y="3187199"/>
        <a:ext cx="99520" cy="99520"/>
      </dsp:txXfrm>
    </dsp:sp>
    <dsp:sp modelId="{2EC21461-B674-4971-A0E2-C1F46E184551}">
      <dsp:nvSpPr>
        <dsp:cNvPr id="0" name=""/>
        <dsp:cNvSpPr/>
      </dsp:nvSpPr>
      <dsp:spPr>
        <a:xfrm>
          <a:off x="1112994" y="2262981"/>
          <a:ext cx="408914" cy="1168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457" y="0"/>
              </a:lnTo>
              <a:lnTo>
                <a:pt x="204457" y="1168773"/>
              </a:lnTo>
              <a:lnTo>
                <a:pt x="408914" y="11687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286495" y="2816412"/>
        <a:ext cx="61912" cy="61912"/>
      </dsp:txXfrm>
    </dsp:sp>
    <dsp:sp modelId="{39450138-18FC-4521-8FD2-716EA1055DF8}">
      <dsp:nvSpPr>
        <dsp:cNvPr id="0" name=""/>
        <dsp:cNvSpPr/>
      </dsp:nvSpPr>
      <dsp:spPr>
        <a:xfrm>
          <a:off x="1112994" y="2262981"/>
          <a:ext cx="408914" cy="389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457" y="0"/>
              </a:lnTo>
              <a:lnTo>
                <a:pt x="204457" y="389591"/>
              </a:lnTo>
              <a:lnTo>
                <a:pt x="408914" y="3895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303331" y="2443657"/>
        <a:ext cx="28239" cy="28239"/>
      </dsp:txXfrm>
    </dsp:sp>
    <dsp:sp modelId="{632EB278-4526-4B1A-832A-794C9CBA1F86}">
      <dsp:nvSpPr>
        <dsp:cNvPr id="0" name=""/>
        <dsp:cNvSpPr/>
      </dsp:nvSpPr>
      <dsp:spPr>
        <a:xfrm>
          <a:off x="1112994" y="1873390"/>
          <a:ext cx="408914" cy="389591"/>
        </a:xfrm>
        <a:custGeom>
          <a:avLst/>
          <a:gdLst/>
          <a:ahLst/>
          <a:cxnLst/>
          <a:rect l="0" t="0" r="0" b="0"/>
          <a:pathLst>
            <a:path>
              <a:moveTo>
                <a:pt x="0" y="389591"/>
              </a:moveTo>
              <a:lnTo>
                <a:pt x="204457" y="389591"/>
              </a:lnTo>
              <a:lnTo>
                <a:pt x="204457" y="0"/>
              </a:lnTo>
              <a:lnTo>
                <a:pt x="40891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303331" y="2054066"/>
        <a:ext cx="28239" cy="28239"/>
      </dsp:txXfrm>
    </dsp:sp>
    <dsp:sp modelId="{B740EE07-25EA-41A1-8D29-6EBE81C2CDBB}">
      <dsp:nvSpPr>
        <dsp:cNvPr id="0" name=""/>
        <dsp:cNvSpPr/>
      </dsp:nvSpPr>
      <dsp:spPr>
        <a:xfrm>
          <a:off x="1112994" y="1094207"/>
          <a:ext cx="408914" cy="1168773"/>
        </a:xfrm>
        <a:custGeom>
          <a:avLst/>
          <a:gdLst/>
          <a:ahLst/>
          <a:cxnLst/>
          <a:rect l="0" t="0" r="0" b="0"/>
          <a:pathLst>
            <a:path>
              <a:moveTo>
                <a:pt x="0" y="1168773"/>
              </a:moveTo>
              <a:lnTo>
                <a:pt x="204457" y="1168773"/>
              </a:lnTo>
              <a:lnTo>
                <a:pt x="204457" y="0"/>
              </a:lnTo>
              <a:lnTo>
                <a:pt x="40891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286495" y="1647638"/>
        <a:ext cx="61912" cy="61912"/>
      </dsp:txXfrm>
    </dsp:sp>
    <dsp:sp modelId="{D7F594D1-B853-4F17-AA38-B8575594939D}">
      <dsp:nvSpPr>
        <dsp:cNvPr id="0" name=""/>
        <dsp:cNvSpPr/>
      </dsp:nvSpPr>
      <dsp:spPr>
        <a:xfrm>
          <a:off x="1112994" y="315025"/>
          <a:ext cx="408914" cy="1947956"/>
        </a:xfrm>
        <a:custGeom>
          <a:avLst/>
          <a:gdLst/>
          <a:ahLst/>
          <a:cxnLst/>
          <a:rect l="0" t="0" r="0" b="0"/>
          <a:pathLst>
            <a:path>
              <a:moveTo>
                <a:pt x="0" y="1947956"/>
              </a:moveTo>
              <a:lnTo>
                <a:pt x="204457" y="1947956"/>
              </a:lnTo>
              <a:lnTo>
                <a:pt x="204457" y="0"/>
              </a:lnTo>
              <a:lnTo>
                <a:pt x="40891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1267691" y="1239243"/>
        <a:ext cx="99520" cy="99520"/>
      </dsp:txXfrm>
    </dsp:sp>
    <dsp:sp modelId="{3E2FE5F0-8FBF-48DD-AFD7-B27CA2C076D1}">
      <dsp:nvSpPr>
        <dsp:cNvPr id="0" name=""/>
        <dsp:cNvSpPr/>
      </dsp:nvSpPr>
      <dsp:spPr>
        <a:xfrm rot="16200000">
          <a:off x="-839062" y="1951308"/>
          <a:ext cx="3280768" cy="6233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Направления работы с детьми</a:t>
          </a:r>
        </a:p>
      </dsp:txBody>
      <dsp:txXfrm>
        <a:off x="-839062" y="1951308"/>
        <a:ext cx="3280768" cy="623345"/>
      </dsp:txXfrm>
    </dsp:sp>
    <dsp:sp modelId="{B6AE5A00-56D3-4DD9-8CB4-7E5AD7E928B8}">
      <dsp:nvSpPr>
        <dsp:cNvPr id="0" name=""/>
        <dsp:cNvSpPr/>
      </dsp:nvSpPr>
      <dsp:spPr>
        <a:xfrm>
          <a:off x="1521909" y="3352"/>
          <a:ext cx="6218021" cy="6233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Коррекция звукопроизношения у детей</a:t>
          </a:r>
        </a:p>
      </dsp:txBody>
      <dsp:txXfrm>
        <a:off x="1521909" y="3352"/>
        <a:ext cx="6218021" cy="623345"/>
      </dsp:txXfrm>
    </dsp:sp>
    <dsp:sp modelId="{F9ACB35B-2C59-4F36-9929-893CB31E4C70}">
      <dsp:nvSpPr>
        <dsp:cNvPr id="0" name=""/>
        <dsp:cNvSpPr/>
      </dsp:nvSpPr>
      <dsp:spPr>
        <a:xfrm>
          <a:off x="1521909" y="782534"/>
          <a:ext cx="6218021" cy="6233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фонематического слуха</a:t>
          </a:r>
        </a:p>
      </dsp:txBody>
      <dsp:txXfrm>
        <a:off x="1521909" y="782534"/>
        <a:ext cx="6218021" cy="623345"/>
      </dsp:txXfrm>
    </dsp:sp>
    <dsp:sp modelId="{BADCF269-603A-4248-B9FF-D4633AE11D38}">
      <dsp:nvSpPr>
        <dsp:cNvPr id="0" name=""/>
        <dsp:cNvSpPr/>
      </dsp:nvSpPr>
      <dsp:spPr>
        <a:xfrm>
          <a:off x="1521909" y="1561717"/>
          <a:ext cx="6218021" cy="6233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Коррекция нарушений слоговой структуры слова</a:t>
          </a:r>
        </a:p>
      </dsp:txBody>
      <dsp:txXfrm>
        <a:off x="1521909" y="1561717"/>
        <a:ext cx="6218021" cy="623345"/>
      </dsp:txXfrm>
    </dsp:sp>
    <dsp:sp modelId="{D78B4995-8F02-4EB9-9D53-DFE7881379F4}">
      <dsp:nvSpPr>
        <dsp:cNvPr id="0" name=""/>
        <dsp:cNvSpPr/>
      </dsp:nvSpPr>
      <dsp:spPr>
        <a:xfrm>
          <a:off x="1521909" y="2340899"/>
          <a:ext cx="6218021" cy="6233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лексико-грамматических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средст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языка</a:t>
          </a:r>
        </a:p>
      </dsp:txBody>
      <dsp:txXfrm>
        <a:off x="1521909" y="2340899"/>
        <a:ext cx="6218021" cy="623345"/>
      </dsp:txXfrm>
    </dsp:sp>
    <dsp:sp modelId="{AB77CF15-8386-4EAF-A493-1814B82BAFC0}">
      <dsp:nvSpPr>
        <dsp:cNvPr id="0" name=""/>
        <dsp:cNvSpPr/>
      </dsp:nvSpPr>
      <dsp:spPr>
        <a:xfrm>
          <a:off x="1521909" y="3120082"/>
          <a:ext cx="6218021" cy="6233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звукобуквенного-анализа и синтеза</a:t>
          </a:r>
        </a:p>
      </dsp:txBody>
      <dsp:txXfrm>
        <a:off x="1521909" y="3120082"/>
        <a:ext cx="6218021" cy="623345"/>
      </dsp:txXfrm>
    </dsp:sp>
    <dsp:sp modelId="{7EA2B40B-8F59-45DC-A363-C0AAADD4D18B}">
      <dsp:nvSpPr>
        <dsp:cNvPr id="0" name=""/>
        <dsp:cNvSpPr/>
      </dsp:nvSpPr>
      <dsp:spPr>
        <a:xfrm>
          <a:off x="1521909" y="3899264"/>
          <a:ext cx="6218042" cy="6233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с</a:t>
          </a:r>
          <a:r>
            <a:rPr lang="ru-RU" sz="1900" kern="1200" dirty="0"/>
            <a:t>вязной речи</a:t>
          </a:r>
        </a:p>
      </dsp:txBody>
      <dsp:txXfrm>
        <a:off x="1521909" y="3899264"/>
        <a:ext cx="6218042" cy="6233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6B6F5-0F31-4AE5-B25F-B7EB7BC7D79B}">
      <dsp:nvSpPr>
        <dsp:cNvPr id="0" name=""/>
        <dsp:cNvSpPr/>
      </dsp:nvSpPr>
      <dsp:spPr>
        <a:xfrm>
          <a:off x="2455748" y="1648192"/>
          <a:ext cx="1412736" cy="14127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ребёнок</a:t>
          </a:r>
        </a:p>
      </dsp:txBody>
      <dsp:txXfrm>
        <a:off x="2524712" y="1717156"/>
        <a:ext cx="1274808" cy="1274808"/>
      </dsp:txXfrm>
    </dsp:sp>
    <dsp:sp modelId="{48245C05-BF98-4061-A794-4EF37889ACA3}">
      <dsp:nvSpPr>
        <dsp:cNvPr id="0" name=""/>
        <dsp:cNvSpPr/>
      </dsp:nvSpPr>
      <dsp:spPr>
        <a:xfrm rot="16200000">
          <a:off x="2825558" y="1311633"/>
          <a:ext cx="6731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311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3CAD6F-F722-48F4-92F1-8D0C192E2E6A}">
      <dsp:nvSpPr>
        <dsp:cNvPr id="0" name=""/>
        <dsp:cNvSpPr/>
      </dsp:nvSpPr>
      <dsp:spPr>
        <a:xfrm>
          <a:off x="2340128" y="28542"/>
          <a:ext cx="1643976" cy="9465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логопед</a:t>
          </a:r>
        </a:p>
      </dsp:txBody>
      <dsp:txXfrm>
        <a:off x="2386334" y="74748"/>
        <a:ext cx="1551564" cy="854121"/>
      </dsp:txXfrm>
    </dsp:sp>
    <dsp:sp modelId="{E16E18FD-F952-437F-97AF-312BAB337536}">
      <dsp:nvSpPr>
        <dsp:cNvPr id="0" name=""/>
        <dsp:cNvSpPr/>
      </dsp:nvSpPr>
      <dsp:spPr>
        <a:xfrm rot="19758798">
          <a:off x="3858036" y="1897294"/>
          <a:ext cx="1492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21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5BC5F-917F-4942-B2C4-B2C890160CFE}">
      <dsp:nvSpPr>
        <dsp:cNvPr id="0" name=""/>
        <dsp:cNvSpPr/>
      </dsp:nvSpPr>
      <dsp:spPr>
        <a:xfrm>
          <a:off x="3996808" y="924686"/>
          <a:ext cx="1554538" cy="9465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родители</a:t>
          </a:r>
        </a:p>
      </dsp:txBody>
      <dsp:txXfrm>
        <a:off x="4043014" y="970892"/>
        <a:ext cx="1462126" cy="854121"/>
      </dsp:txXfrm>
    </dsp:sp>
    <dsp:sp modelId="{1EC97149-704B-4845-8334-9DF04C91E1EB}">
      <dsp:nvSpPr>
        <dsp:cNvPr id="0" name=""/>
        <dsp:cNvSpPr/>
      </dsp:nvSpPr>
      <dsp:spPr>
        <a:xfrm rot="1800000">
          <a:off x="3860532" y="2792059"/>
          <a:ext cx="11871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871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518C28-E6F3-4C65-997A-AA77495BAB55}">
      <dsp:nvSpPr>
        <dsp:cNvPr id="0" name=""/>
        <dsp:cNvSpPr/>
      </dsp:nvSpPr>
      <dsp:spPr>
        <a:xfrm>
          <a:off x="3971065" y="2821737"/>
          <a:ext cx="1639897" cy="9465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Музыкальный руководитель</a:t>
          </a:r>
        </a:p>
      </dsp:txBody>
      <dsp:txXfrm>
        <a:off x="4017271" y="2867943"/>
        <a:ext cx="1547485" cy="854121"/>
      </dsp:txXfrm>
    </dsp:sp>
    <dsp:sp modelId="{FDD16A62-7C33-4849-A2A8-CA45DAFFCD89}">
      <dsp:nvSpPr>
        <dsp:cNvPr id="0" name=""/>
        <dsp:cNvSpPr/>
      </dsp:nvSpPr>
      <dsp:spPr>
        <a:xfrm rot="5400000">
          <a:off x="2811489" y="3411555"/>
          <a:ext cx="7012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125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EF1EB2-8FA8-4B95-8AA8-6D2069CBB42C}">
      <dsp:nvSpPr>
        <dsp:cNvPr id="0" name=""/>
        <dsp:cNvSpPr/>
      </dsp:nvSpPr>
      <dsp:spPr>
        <a:xfrm>
          <a:off x="2688849" y="3762182"/>
          <a:ext cx="946533" cy="9465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психолог</a:t>
          </a:r>
        </a:p>
      </dsp:txBody>
      <dsp:txXfrm>
        <a:off x="2735055" y="3808388"/>
        <a:ext cx="854121" cy="854121"/>
      </dsp:txXfrm>
    </dsp:sp>
    <dsp:sp modelId="{6C1F6309-D991-40D6-8C0D-A0C51483E8FA}">
      <dsp:nvSpPr>
        <dsp:cNvPr id="0" name=""/>
        <dsp:cNvSpPr/>
      </dsp:nvSpPr>
      <dsp:spPr>
        <a:xfrm rot="9000000">
          <a:off x="2047930" y="2871656"/>
          <a:ext cx="43709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709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B55CC-C116-4204-8FFC-F39358DA6102}">
      <dsp:nvSpPr>
        <dsp:cNvPr id="0" name=""/>
        <dsp:cNvSpPr/>
      </dsp:nvSpPr>
      <dsp:spPr>
        <a:xfrm>
          <a:off x="485037" y="2980930"/>
          <a:ext cx="2096362" cy="6281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Инструктор </a:t>
          </a:r>
          <a:r>
            <a:rPr lang="ru-RU" sz="1700" kern="1200" dirty="0" err="1"/>
            <a:t>фо</a:t>
          </a:r>
          <a:r>
            <a:rPr lang="ru-RU" sz="1700" kern="1200" dirty="0"/>
            <a:t> </a:t>
          </a:r>
          <a:r>
            <a:rPr lang="ru-RU" sz="1700" kern="1200" dirty="0" err="1"/>
            <a:t>визкультуре</a:t>
          </a:r>
          <a:endParaRPr lang="ru-RU" sz="1700" kern="1200" dirty="0"/>
        </a:p>
      </dsp:txBody>
      <dsp:txXfrm>
        <a:off x="515701" y="3011594"/>
        <a:ext cx="2035034" cy="566819"/>
      </dsp:txXfrm>
    </dsp:sp>
    <dsp:sp modelId="{D18FE28E-B7DB-4E63-9F0B-E68FB523912B}">
      <dsp:nvSpPr>
        <dsp:cNvPr id="0" name=""/>
        <dsp:cNvSpPr/>
      </dsp:nvSpPr>
      <dsp:spPr>
        <a:xfrm rot="12600000">
          <a:off x="2312402" y="1908328"/>
          <a:ext cx="1536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363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0CF527-CB74-4E06-ADA2-8685A28A58F1}">
      <dsp:nvSpPr>
        <dsp:cNvPr id="0" name=""/>
        <dsp:cNvSpPr/>
      </dsp:nvSpPr>
      <dsp:spPr>
        <a:xfrm>
          <a:off x="743744" y="940849"/>
          <a:ext cx="1578949" cy="9465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воспитатель</a:t>
          </a:r>
        </a:p>
      </dsp:txBody>
      <dsp:txXfrm>
        <a:off x="789950" y="987055"/>
        <a:ext cx="1486537" cy="8541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5E7A2E-2CF8-496C-A6BA-AE7F3867593E}">
      <dsp:nvSpPr>
        <dsp:cNvPr id="0" name=""/>
        <dsp:cNvSpPr/>
      </dsp:nvSpPr>
      <dsp:spPr>
        <a:xfrm>
          <a:off x="344333" y="888"/>
          <a:ext cx="2260929" cy="533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Традиционные технологии и методы</a:t>
          </a:r>
        </a:p>
      </dsp:txBody>
      <dsp:txXfrm>
        <a:off x="359959" y="16514"/>
        <a:ext cx="2229677" cy="502245"/>
      </dsp:txXfrm>
    </dsp:sp>
    <dsp:sp modelId="{A20210D7-DF7B-423B-A672-A69686130C50}">
      <dsp:nvSpPr>
        <dsp:cNvPr id="0" name=""/>
        <dsp:cNvSpPr/>
      </dsp:nvSpPr>
      <dsp:spPr>
        <a:xfrm>
          <a:off x="570426" y="534385"/>
          <a:ext cx="226092" cy="4001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123"/>
              </a:lnTo>
              <a:lnTo>
                <a:pt x="226092" y="4001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320EF6-1996-4195-A5C4-7F66DE4CB24B}">
      <dsp:nvSpPr>
        <dsp:cNvPr id="0" name=""/>
        <dsp:cNvSpPr/>
      </dsp:nvSpPr>
      <dsp:spPr>
        <a:xfrm>
          <a:off x="796519" y="667759"/>
          <a:ext cx="2258708" cy="533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Дыхательная гимнастика</a:t>
          </a:r>
        </a:p>
      </dsp:txBody>
      <dsp:txXfrm>
        <a:off x="812145" y="683385"/>
        <a:ext cx="2227456" cy="502245"/>
      </dsp:txXfrm>
    </dsp:sp>
    <dsp:sp modelId="{20A5C7B5-1191-4FC2-BCE3-5439DACA9E47}">
      <dsp:nvSpPr>
        <dsp:cNvPr id="0" name=""/>
        <dsp:cNvSpPr/>
      </dsp:nvSpPr>
      <dsp:spPr>
        <a:xfrm>
          <a:off x="570426" y="534385"/>
          <a:ext cx="226092" cy="1066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6994"/>
              </a:lnTo>
              <a:lnTo>
                <a:pt x="226092" y="10669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5A054-53A1-440F-A5C3-39223FCCBD57}">
      <dsp:nvSpPr>
        <dsp:cNvPr id="0" name=""/>
        <dsp:cNvSpPr/>
      </dsp:nvSpPr>
      <dsp:spPr>
        <a:xfrm>
          <a:off x="796519" y="1334631"/>
          <a:ext cx="2313790" cy="533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Артикуляционная гимнастика</a:t>
          </a:r>
        </a:p>
      </dsp:txBody>
      <dsp:txXfrm>
        <a:off x="812145" y="1350257"/>
        <a:ext cx="2282538" cy="502245"/>
      </dsp:txXfrm>
    </dsp:sp>
    <dsp:sp modelId="{A19DFBAF-B835-4B4B-B720-FBA5E6C3E2CF}">
      <dsp:nvSpPr>
        <dsp:cNvPr id="0" name=""/>
        <dsp:cNvSpPr/>
      </dsp:nvSpPr>
      <dsp:spPr>
        <a:xfrm>
          <a:off x="570426" y="534385"/>
          <a:ext cx="226092" cy="17338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3866"/>
              </a:lnTo>
              <a:lnTo>
                <a:pt x="226092" y="17338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C9649E-FF9E-4DB1-B31B-F2DC6A0F1354}">
      <dsp:nvSpPr>
        <dsp:cNvPr id="0" name=""/>
        <dsp:cNvSpPr/>
      </dsp:nvSpPr>
      <dsp:spPr>
        <a:xfrm>
          <a:off x="796519" y="2001503"/>
          <a:ext cx="2427173" cy="533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Пальчиковая гимнастика</a:t>
          </a:r>
        </a:p>
      </dsp:txBody>
      <dsp:txXfrm>
        <a:off x="812145" y="2017129"/>
        <a:ext cx="2395921" cy="502245"/>
      </dsp:txXfrm>
    </dsp:sp>
    <dsp:sp modelId="{057515E1-4DDA-46A7-B939-8363F03E5359}">
      <dsp:nvSpPr>
        <dsp:cNvPr id="0" name=""/>
        <dsp:cNvSpPr/>
      </dsp:nvSpPr>
      <dsp:spPr>
        <a:xfrm>
          <a:off x="570426" y="534385"/>
          <a:ext cx="226092" cy="2400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0738"/>
              </a:lnTo>
              <a:lnTo>
                <a:pt x="226092" y="24007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7BF0D-86D6-45BC-A45A-F3A446928CCE}">
      <dsp:nvSpPr>
        <dsp:cNvPr id="0" name=""/>
        <dsp:cNvSpPr/>
      </dsp:nvSpPr>
      <dsp:spPr>
        <a:xfrm>
          <a:off x="796519" y="2668375"/>
          <a:ext cx="2427165" cy="533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/>
            <a:t>физминутки</a:t>
          </a:r>
          <a:endParaRPr lang="ru-RU" sz="1600" kern="1200" dirty="0"/>
        </a:p>
      </dsp:txBody>
      <dsp:txXfrm>
        <a:off x="812145" y="2684001"/>
        <a:ext cx="2395913" cy="502245"/>
      </dsp:txXfrm>
    </dsp:sp>
    <dsp:sp modelId="{CDD3A13E-A1DD-45B7-8488-28EFED7CE0E6}">
      <dsp:nvSpPr>
        <dsp:cNvPr id="0" name=""/>
        <dsp:cNvSpPr/>
      </dsp:nvSpPr>
      <dsp:spPr>
        <a:xfrm>
          <a:off x="2970088" y="888"/>
          <a:ext cx="2601770" cy="533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Нетрадиционные технологии и методы</a:t>
          </a:r>
        </a:p>
      </dsp:txBody>
      <dsp:txXfrm>
        <a:off x="2985714" y="16514"/>
        <a:ext cx="2570518" cy="502245"/>
      </dsp:txXfrm>
    </dsp:sp>
    <dsp:sp modelId="{D1B64D24-13C1-46B4-AC5E-97FF47DA7852}">
      <dsp:nvSpPr>
        <dsp:cNvPr id="0" name=""/>
        <dsp:cNvSpPr/>
      </dsp:nvSpPr>
      <dsp:spPr>
        <a:xfrm>
          <a:off x="3230265" y="534385"/>
          <a:ext cx="260177" cy="4001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123"/>
              </a:lnTo>
              <a:lnTo>
                <a:pt x="260177" y="4001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F64074-5028-45C1-9038-711F038DF50A}">
      <dsp:nvSpPr>
        <dsp:cNvPr id="0" name=""/>
        <dsp:cNvSpPr/>
      </dsp:nvSpPr>
      <dsp:spPr>
        <a:xfrm>
          <a:off x="3490442" y="667759"/>
          <a:ext cx="2453584" cy="533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Сказкотерапия </a:t>
          </a:r>
        </a:p>
      </dsp:txBody>
      <dsp:txXfrm>
        <a:off x="3506068" y="683385"/>
        <a:ext cx="2422332" cy="502245"/>
      </dsp:txXfrm>
    </dsp:sp>
    <dsp:sp modelId="{C8882B61-F501-4C29-BB6D-6146E106B012}">
      <dsp:nvSpPr>
        <dsp:cNvPr id="0" name=""/>
        <dsp:cNvSpPr/>
      </dsp:nvSpPr>
      <dsp:spPr>
        <a:xfrm>
          <a:off x="3230265" y="534385"/>
          <a:ext cx="260177" cy="1066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6994"/>
              </a:lnTo>
              <a:lnTo>
                <a:pt x="260177" y="10669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BA05BF-FF30-4A2F-96D7-F136C4E40DBC}">
      <dsp:nvSpPr>
        <dsp:cNvPr id="0" name=""/>
        <dsp:cNvSpPr/>
      </dsp:nvSpPr>
      <dsp:spPr>
        <a:xfrm>
          <a:off x="3490442" y="1334631"/>
          <a:ext cx="2360960" cy="533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/>
            <a:t>Биоэнергопластика</a:t>
          </a:r>
          <a:r>
            <a:rPr lang="ru-RU" sz="1600" kern="1200" dirty="0"/>
            <a:t> </a:t>
          </a:r>
        </a:p>
      </dsp:txBody>
      <dsp:txXfrm>
        <a:off x="3506068" y="1350257"/>
        <a:ext cx="2329708" cy="502245"/>
      </dsp:txXfrm>
    </dsp:sp>
    <dsp:sp modelId="{60AEECCD-EDEB-4978-8136-E660FCCE67BB}">
      <dsp:nvSpPr>
        <dsp:cNvPr id="0" name=""/>
        <dsp:cNvSpPr/>
      </dsp:nvSpPr>
      <dsp:spPr>
        <a:xfrm>
          <a:off x="3230265" y="534385"/>
          <a:ext cx="260177" cy="17338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3866"/>
              </a:lnTo>
              <a:lnTo>
                <a:pt x="260177" y="17338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A53644-DE4E-4596-BE70-820D7318E9AC}">
      <dsp:nvSpPr>
        <dsp:cNvPr id="0" name=""/>
        <dsp:cNvSpPr/>
      </dsp:nvSpPr>
      <dsp:spPr>
        <a:xfrm>
          <a:off x="3490442" y="2001503"/>
          <a:ext cx="2360960" cy="533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/>
            <a:t>Куклотерапия</a:t>
          </a:r>
          <a:r>
            <a:rPr lang="ru-RU" sz="1600" kern="1200" dirty="0"/>
            <a:t> </a:t>
          </a:r>
        </a:p>
      </dsp:txBody>
      <dsp:txXfrm>
        <a:off x="3506068" y="2017129"/>
        <a:ext cx="2329708" cy="502245"/>
      </dsp:txXfrm>
    </dsp:sp>
    <dsp:sp modelId="{7052128F-BBAB-4B73-A9E1-009CB4612C4C}">
      <dsp:nvSpPr>
        <dsp:cNvPr id="0" name=""/>
        <dsp:cNvSpPr/>
      </dsp:nvSpPr>
      <dsp:spPr>
        <a:xfrm>
          <a:off x="3230265" y="534385"/>
          <a:ext cx="260177" cy="2400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0738"/>
              </a:lnTo>
              <a:lnTo>
                <a:pt x="260177" y="24007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5DEDA6-96E0-4E90-954C-07F35CDC3B3A}">
      <dsp:nvSpPr>
        <dsp:cNvPr id="0" name=""/>
        <dsp:cNvSpPr/>
      </dsp:nvSpPr>
      <dsp:spPr>
        <a:xfrm>
          <a:off x="3490442" y="2668375"/>
          <a:ext cx="2299706" cy="533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Су-</a:t>
          </a:r>
          <a:r>
            <a:rPr lang="ru-RU" sz="1600" kern="1200" dirty="0" err="1"/>
            <a:t>Джок</a:t>
          </a:r>
          <a:r>
            <a:rPr lang="ru-RU" sz="1600" kern="1200" dirty="0"/>
            <a:t> терапия</a:t>
          </a:r>
        </a:p>
      </dsp:txBody>
      <dsp:txXfrm>
        <a:off x="3506068" y="2684001"/>
        <a:ext cx="2268454" cy="502245"/>
      </dsp:txXfrm>
    </dsp:sp>
    <dsp:sp modelId="{208483A0-2A81-4D16-A5B2-495730519311}">
      <dsp:nvSpPr>
        <dsp:cNvPr id="0" name=""/>
        <dsp:cNvSpPr/>
      </dsp:nvSpPr>
      <dsp:spPr>
        <a:xfrm>
          <a:off x="3230265" y="534385"/>
          <a:ext cx="260177" cy="3067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7609"/>
              </a:lnTo>
              <a:lnTo>
                <a:pt x="260177" y="30676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7A2FC4-1148-41C7-B4B6-86AF9A76495A}">
      <dsp:nvSpPr>
        <dsp:cNvPr id="0" name=""/>
        <dsp:cNvSpPr/>
      </dsp:nvSpPr>
      <dsp:spPr>
        <a:xfrm>
          <a:off x="3490442" y="3335246"/>
          <a:ext cx="2368548" cy="533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ИКТ</a:t>
          </a:r>
        </a:p>
      </dsp:txBody>
      <dsp:txXfrm>
        <a:off x="3506068" y="3350872"/>
        <a:ext cx="2337296" cy="502245"/>
      </dsp:txXfrm>
    </dsp:sp>
    <dsp:sp modelId="{405527E5-873C-4C39-B489-95B59FDCEA06}">
      <dsp:nvSpPr>
        <dsp:cNvPr id="0" name=""/>
        <dsp:cNvSpPr/>
      </dsp:nvSpPr>
      <dsp:spPr>
        <a:xfrm>
          <a:off x="3230265" y="534385"/>
          <a:ext cx="260177" cy="37344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4481"/>
              </a:lnTo>
              <a:lnTo>
                <a:pt x="260177" y="37344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90708F-28F8-465F-AF78-6ADFA186C8EF}">
      <dsp:nvSpPr>
        <dsp:cNvPr id="0" name=""/>
        <dsp:cNvSpPr/>
      </dsp:nvSpPr>
      <dsp:spPr>
        <a:xfrm>
          <a:off x="3490442" y="4002118"/>
          <a:ext cx="2453584" cy="533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Мнемотехника </a:t>
          </a:r>
        </a:p>
      </dsp:txBody>
      <dsp:txXfrm>
        <a:off x="3506068" y="4017744"/>
        <a:ext cx="2422332" cy="5022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E85F6-4FBE-4CD6-9BCF-ABAE955650B3}">
      <dsp:nvSpPr>
        <dsp:cNvPr id="0" name=""/>
        <dsp:cNvSpPr/>
      </dsp:nvSpPr>
      <dsp:spPr>
        <a:xfrm>
          <a:off x="2236530" y="2262981"/>
          <a:ext cx="582139" cy="1651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1069" y="0"/>
              </a:lnTo>
              <a:lnTo>
                <a:pt x="291069" y="1651965"/>
              </a:lnTo>
              <a:lnTo>
                <a:pt x="582139" y="16519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2483812" y="3045175"/>
        <a:ext cx="87576" cy="87576"/>
      </dsp:txXfrm>
    </dsp:sp>
    <dsp:sp modelId="{DF6CD7AF-3B0F-44AA-A74F-5628B54FAAD5}">
      <dsp:nvSpPr>
        <dsp:cNvPr id="0" name=""/>
        <dsp:cNvSpPr/>
      </dsp:nvSpPr>
      <dsp:spPr>
        <a:xfrm>
          <a:off x="2236530" y="2262981"/>
          <a:ext cx="564116" cy="6758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2058" y="0"/>
              </a:lnTo>
              <a:lnTo>
                <a:pt x="282058" y="675864"/>
              </a:lnTo>
              <a:lnTo>
                <a:pt x="564116" y="6758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496579" y="2578904"/>
        <a:ext cx="44017" cy="44017"/>
      </dsp:txXfrm>
    </dsp:sp>
    <dsp:sp modelId="{3A670EE9-A61F-4730-ACEC-A50B4B1AED69}">
      <dsp:nvSpPr>
        <dsp:cNvPr id="0" name=""/>
        <dsp:cNvSpPr/>
      </dsp:nvSpPr>
      <dsp:spPr>
        <a:xfrm>
          <a:off x="2236530" y="2013858"/>
          <a:ext cx="564116" cy="249122"/>
        </a:xfrm>
        <a:custGeom>
          <a:avLst/>
          <a:gdLst/>
          <a:ahLst/>
          <a:cxnLst/>
          <a:rect l="0" t="0" r="0" b="0"/>
          <a:pathLst>
            <a:path>
              <a:moveTo>
                <a:pt x="0" y="249122"/>
              </a:moveTo>
              <a:lnTo>
                <a:pt x="282058" y="249122"/>
              </a:lnTo>
              <a:lnTo>
                <a:pt x="282058" y="0"/>
              </a:lnTo>
              <a:lnTo>
                <a:pt x="56411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503171" y="2123003"/>
        <a:ext cx="30833" cy="30833"/>
      </dsp:txXfrm>
    </dsp:sp>
    <dsp:sp modelId="{F6E7C9A2-C73C-4374-9464-E0F668CD9213}">
      <dsp:nvSpPr>
        <dsp:cNvPr id="0" name=""/>
        <dsp:cNvSpPr/>
      </dsp:nvSpPr>
      <dsp:spPr>
        <a:xfrm>
          <a:off x="2236530" y="1150116"/>
          <a:ext cx="818052" cy="1112865"/>
        </a:xfrm>
        <a:custGeom>
          <a:avLst/>
          <a:gdLst/>
          <a:ahLst/>
          <a:cxnLst/>
          <a:rect l="0" t="0" r="0" b="0"/>
          <a:pathLst>
            <a:path>
              <a:moveTo>
                <a:pt x="0" y="1112865"/>
              </a:moveTo>
              <a:lnTo>
                <a:pt x="409026" y="1112865"/>
              </a:lnTo>
              <a:lnTo>
                <a:pt x="409026" y="0"/>
              </a:lnTo>
              <a:lnTo>
                <a:pt x="81805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611027" y="1672019"/>
        <a:ext cx="69059" cy="69059"/>
      </dsp:txXfrm>
    </dsp:sp>
    <dsp:sp modelId="{6FF51000-3AEE-460F-8238-2F50BFDDF01F}">
      <dsp:nvSpPr>
        <dsp:cNvPr id="0" name=""/>
        <dsp:cNvSpPr/>
      </dsp:nvSpPr>
      <dsp:spPr>
        <a:xfrm>
          <a:off x="2236530" y="401888"/>
          <a:ext cx="564116" cy="1861092"/>
        </a:xfrm>
        <a:custGeom>
          <a:avLst/>
          <a:gdLst/>
          <a:ahLst/>
          <a:cxnLst/>
          <a:rect l="0" t="0" r="0" b="0"/>
          <a:pathLst>
            <a:path>
              <a:moveTo>
                <a:pt x="0" y="1861092"/>
              </a:moveTo>
              <a:lnTo>
                <a:pt x="282058" y="1861092"/>
              </a:lnTo>
              <a:lnTo>
                <a:pt x="282058" y="0"/>
              </a:lnTo>
              <a:lnTo>
                <a:pt x="56411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2469970" y="1283817"/>
        <a:ext cx="97235" cy="97235"/>
      </dsp:txXfrm>
    </dsp:sp>
    <dsp:sp modelId="{748FF692-4C3B-475D-8CF4-4DFE5C4332B1}">
      <dsp:nvSpPr>
        <dsp:cNvPr id="0" name=""/>
        <dsp:cNvSpPr/>
      </dsp:nvSpPr>
      <dsp:spPr>
        <a:xfrm rot="16200000">
          <a:off x="-456417" y="1833015"/>
          <a:ext cx="4525963" cy="8599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с воспитателем</a:t>
          </a:r>
        </a:p>
      </dsp:txBody>
      <dsp:txXfrm>
        <a:off x="-456417" y="1833015"/>
        <a:ext cx="4525963" cy="859932"/>
      </dsp:txXfrm>
    </dsp:sp>
    <dsp:sp modelId="{6D4B9EEC-27C8-4898-8D3D-19BC4E506C19}">
      <dsp:nvSpPr>
        <dsp:cNvPr id="0" name=""/>
        <dsp:cNvSpPr/>
      </dsp:nvSpPr>
      <dsp:spPr>
        <a:xfrm>
          <a:off x="2800646" y="159800"/>
          <a:ext cx="4052355" cy="4841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Совместный анализ результатов диагностического обследования речи детей группы</a:t>
          </a:r>
        </a:p>
      </dsp:txBody>
      <dsp:txXfrm>
        <a:off x="2800646" y="159800"/>
        <a:ext cx="4052355" cy="484176"/>
      </dsp:txXfrm>
    </dsp:sp>
    <dsp:sp modelId="{037BB526-FFF9-4E9A-9DD8-65DCA7852A1D}">
      <dsp:nvSpPr>
        <dsp:cNvPr id="0" name=""/>
        <dsp:cNvSpPr/>
      </dsp:nvSpPr>
      <dsp:spPr>
        <a:xfrm>
          <a:off x="3054583" y="858960"/>
          <a:ext cx="3544453" cy="5823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проведение консультаций для воспитателей по состоянию речи у детей с ТНР и у детей с ОВЗ</a:t>
          </a:r>
        </a:p>
      </dsp:txBody>
      <dsp:txXfrm>
        <a:off x="3054583" y="858960"/>
        <a:ext cx="3544453" cy="582312"/>
      </dsp:txXfrm>
    </dsp:sp>
    <dsp:sp modelId="{BE1A111D-1773-45D0-BD83-474BD832C49B}">
      <dsp:nvSpPr>
        <dsp:cNvPr id="0" name=""/>
        <dsp:cNvSpPr/>
      </dsp:nvSpPr>
      <dsp:spPr>
        <a:xfrm>
          <a:off x="2800646" y="1656255"/>
          <a:ext cx="3552154" cy="7152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проведение воспитателями вечерних занятий по  </a:t>
          </a:r>
          <a:r>
            <a:rPr lang="ru-RU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заланию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логопеда</a:t>
          </a:r>
        </a:p>
      </dsp:txBody>
      <dsp:txXfrm>
        <a:off x="2800646" y="1656255"/>
        <a:ext cx="3552154" cy="715206"/>
      </dsp:txXfrm>
    </dsp:sp>
    <dsp:sp modelId="{91C2C30A-CB7B-4C35-8750-D5C6C6598634}">
      <dsp:nvSpPr>
        <dsp:cNvPr id="0" name=""/>
        <dsp:cNvSpPr/>
      </dsp:nvSpPr>
      <dsp:spPr>
        <a:xfrm>
          <a:off x="2800646" y="2586445"/>
          <a:ext cx="2927113" cy="7048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Папка взаимосвязи логопеда и воспитателя</a:t>
          </a:r>
        </a:p>
      </dsp:txBody>
      <dsp:txXfrm>
        <a:off x="2800646" y="2586445"/>
        <a:ext cx="2927113" cy="704801"/>
      </dsp:txXfrm>
    </dsp:sp>
    <dsp:sp modelId="{7F13398D-7314-4968-B729-9BAEA93A0B2B}">
      <dsp:nvSpPr>
        <dsp:cNvPr id="0" name=""/>
        <dsp:cNvSpPr/>
      </dsp:nvSpPr>
      <dsp:spPr>
        <a:xfrm>
          <a:off x="2818670" y="3484980"/>
          <a:ext cx="2820580" cy="8599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единой речевой среды в группе </a:t>
          </a:r>
        </a:p>
      </dsp:txBody>
      <dsp:txXfrm>
        <a:off x="2818670" y="3484980"/>
        <a:ext cx="2820580" cy="8599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.jpeg"/><Relationship Id="rId7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«Детский сад «Сказка»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п.ПравохеттинскийНадымского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района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(МДОУ «Детский сад «Сказка»)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ул. Газовиков д.27,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п.Правохеттинский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Надымский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район, Ямало-Ненецкий автономный округ, 629745, Тел./факс: 8(3499)51-44-53; 51-44-42;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ОКПО 78191975, ОГРН 1058900415804, ИНН/КПП 8903024631/890301001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Мой педагогический опыт</a:t>
            </a:r>
            <a:endParaRPr lang="ru-RU" sz="28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Кадыковой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Оксаны Викторовны</a:t>
            </a:r>
            <a:endParaRPr lang="ru-RU" sz="28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учителя-логопеда МДОУ «Детский сад «Сказка» п.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Правохеттинский</a:t>
            </a:r>
            <a:endParaRPr lang="ru-RU" sz="28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:\Фото\IMG_6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091941"/>
            <a:ext cx="2520280" cy="226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BDB70-5075-4831-8EFE-6A191CDD0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влияние  уделяется работе с родителями. В годовом плане прописываются все мероприятия которые планируются в течение года: родительские собрания, консультации, семинары, мастер-классы, открытые занятия. В раздевалках групп находится папка консультаций с родителями и папка тематических недель. </a:t>
            </a:r>
          </a:p>
        </p:txBody>
      </p:sp>
      <p:pic>
        <p:nvPicPr>
          <p:cNvPr id="5" name="Объект 4" descr="Изображение выглядит как внутренний, держит, мужчин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87990E47-6105-4EF0-A19B-070F8E1F6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29408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 выглядит как внутренний, человек, сидит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D386B795-F348-4B12-9CE3-3DC12CF49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19" y="4149080"/>
            <a:ext cx="3815408" cy="2861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03694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0092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1\Desktop\Новая папка\20151011_155617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708920"/>
            <a:ext cx="3037040" cy="21107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2. Дополнительное профессиональное образование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4900618" cy="5572140"/>
          </a:xfrm>
        </p:spPr>
        <p:txBody>
          <a:bodyPr>
            <a:normAutofit/>
          </a:bodyPr>
          <a:lstStyle/>
          <a:p>
            <a:r>
              <a:rPr lang="ru-RU" b="1" dirty="0"/>
              <a:t>Курсы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повышения квалификации: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АНОДПО «Инновационный образовательный центр повышения квалификации и переподготовки «Мой университет», г. Петрозаводск, 2016 г. «Проектирование организации инклюзивного образования детей с ОВЗ в общеобразовательном учреждении в рамках ФГОС», 108 часов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Автономная некоммерческая организация «Логопед плюс», г. Москва, 2017г., «Актуальные проблемы логопедии в соответствии с требованиями ФГОС», 144 часа</a:t>
            </a:r>
          </a:p>
        </p:txBody>
      </p:sp>
      <p:pic>
        <p:nvPicPr>
          <p:cNvPr id="1026" name="Picture 2" descr="C:\Users\1\Documents\IMG_20151011_0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052736"/>
            <a:ext cx="2876128" cy="1962651"/>
          </a:xfrm>
          <a:prstGeom prst="rect">
            <a:avLst/>
          </a:prstGeom>
          <a:noFill/>
        </p:spPr>
      </p:pic>
      <p:pic>
        <p:nvPicPr>
          <p:cNvPr id="1031" name="Picture 7" descr="C:\Users\1\Desktop\Новая папка\20151011_15560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4918" y="4365104"/>
            <a:ext cx="2849082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268760"/>
            <a:ext cx="8748464" cy="4857403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АНОДПО «Московская академия профессиональных компетенций»,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г.Москва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 г., «Современные образовательные технологии в индивидуальном обучении и коррекционной педагогике в условиях ФГОС», 108 часов;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учебный центр профессиональной переподготовки и повышения квалификации «Знания»,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г.Новосибирск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2020 г., Организация совместной работы логопеда и воспитателя по развитию детей с нарушениями речи в условиях реализации ФГОС дошкольного образования», 144 часа;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 «Логопед плюс Учебный центр «Логопед-Мастер», 2017 г., «Коррекция звукопроизношения при дизартрии в соответствии с требованиями ФГОС», 16 часов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ипломы\diplom03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3214686"/>
            <a:ext cx="1992735" cy="28180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3. Научно-методическая, инновационная, </a:t>
            </a:r>
            <a:r>
              <a:rPr lang="ru-RU" sz="36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эксперементальная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деятельность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457200" y="1428736"/>
            <a:ext cx="4829180" cy="542926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Всероссийский конкурс для педагогов «Методическая разработка по ФГОС» в номинации: «Методические разработки логопеда», название работы «Рабочая программа»</a:t>
            </a:r>
          </a:p>
          <a:p>
            <a:r>
              <a:rPr lang="ru-RU" dirty="0"/>
              <a:t>Всероссийский конкурс «Наш любимый детский сад», номинация: «Программа развития», название работы: Краткосрочный проект «Сказка о медведях».</a:t>
            </a:r>
          </a:p>
          <a:p>
            <a:r>
              <a:rPr lang="en-US" dirty="0"/>
              <a:t>VIII</a:t>
            </a:r>
            <a:r>
              <a:rPr lang="ru-RU" dirty="0"/>
              <a:t> международный профессиональный конкурс «Ты Гений», номинация: «Моё лучшее занятие», название работы: Развитие коммуникативных навыков на материале лексической темы «Я и моё тело».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9" name="Picture 2" descr="C:\Users\1\Desktop\Новая папка\20140322_12220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5384" y="1714488"/>
            <a:ext cx="2458616" cy="1812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1\Desktop\дипломы\кадыко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046" y="4077072"/>
            <a:ext cx="1813954" cy="25649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Всероссийский конкурс «Диплом педагога», викторина для логопедов «Соответствие требованиям профессионального стандарта».</a:t>
            </a:r>
          </a:p>
          <a:p>
            <a:r>
              <a:rPr lang="ru-RU" dirty="0"/>
              <a:t>Всероссийский конкурс «</a:t>
            </a:r>
            <a:r>
              <a:rPr lang="ru-RU" dirty="0" err="1"/>
              <a:t>Рассударики</a:t>
            </a:r>
            <a:r>
              <a:rPr lang="ru-RU" dirty="0"/>
              <a:t>» работа «Консультация для родителей «Логопедические игры на кухне»</a:t>
            </a:r>
          </a:p>
          <a:p>
            <a:r>
              <a:rPr lang="ru-RU" dirty="0"/>
              <a:t>Всероссийский профессиональный конкурс «Организация развивающей предметно-пространственной среды ДОУ в условиях ФГОС»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3" descr="C:\Users\1\Desktop\работа\Новая папка\Новая папка (2)\www.методкабинет.рф - Кадыкова О.В. (СЕРТИФИКАТ 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2016224" cy="1419646"/>
          </a:xfrm>
          <a:prstGeom prst="rect">
            <a:avLst/>
          </a:prstGeom>
          <a:noFill/>
        </p:spPr>
      </p:pic>
      <p:pic>
        <p:nvPicPr>
          <p:cNvPr id="8" name="Picture 4" descr="C:\Users\1\Desktop\работа\Новая папка\Новая папка (2)\www.методкабинет.рф - Кадыкова О.В. (СЕРТИФИКАТ 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924944"/>
            <a:ext cx="2044861" cy="1440160"/>
          </a:xfrm>
          <a:prstGeom prst="rect">
            <a:avLst/>
          </a:prstGeom>
          <a:noFill/>
        </p:spPr>
      </p:pic>
      <p:pic>
        <p:nvPicPr>
          <p:cNvPr id="9" name="Picture 5" descr="C:\Users\1\Desktop\работа\Новая папка\Новая папка (2)\www.методкабинет.рф - Кадыкова О.В. (СЕРТИФИКАТ 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797152"/>
            <a:ext cx="1740836" cy="1224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Выступления</a:t>
            </a:r>
            <a:r>
              <a:rPr lang="ru-RU" dirty="0"/>
              <a:t> 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err="1"/>
              <a:t>Кадыкова</a:t>
            </a:r>
            <a:r>
              <a:rPr lang="ru-RU" dirty="0"/>
              <a:t> Оксана Викторовна, учитель-логопед МДОУ "Детский сад «Сказка» п. </a:t>
            </a:r>
            <a:r>
              <a:rPr lang="ru-RU" dirty="0" err="1"/>
              <a:t>Правохеттинский</a:t>
            </a:r>
            <a:r>
              <a:rPr lang="ru-RU" dirty="0"/>
              <a:t>, является  членом рабочей группы по разработке Основной общеобразовательной программы дошкольного образования Муниципального дошкольного образовательного учреждения «Детский сад «Сказка» п. Правохеттинский </a:t>
            </a:r>
            <a:r>
              <a:rPr lang="ru-RU" dirty="0" err="1"/>
              <a:t>спраектированной</a:t>
            </a:r>
            <a:r>
              <a:rPr lang="ru-RU" dirty="0"/>
              <a:t> с учётом ФГОС дошкольного образования на 2015г., реализатором Программы развития ДОУ на период с 2015-2019 г.г.:</a:t>
            </a:r>
          </a:p>
          <a:p>
            <a:pPr lvl="0"/>
            <a:r>
              <a:rPr lang="ru-RU" dirty="0"/>
              <a:t> Педагогический совет тема: «Задачи и содержание работы на 2016-2017 уч. год». Знакомство коллег с долгосрочным педагогическим проектом «Коррекция произношения методом </a:t>
            </a:r>
            <a:r>
              <a:rPr lang="ru-RU" dirty="0" err="1"/>
              <a:t>кинезиологии</a:t>
            </a:r>
            <a:r>
              <a:rPr lang="ru-RU" dirty="0"/>
              <a:t>».</a:t>
            </a:r>
          </a:p>
          <a:p>
            <a:pPr lvl="0"/>
            <a:r>
              <a:rPr lang="ru-RU" dirty="0"/>
              <a:t>Семинар: «Использование современных педагогических технологий как главное условие профессионального роста педагога, повышение качества образования воспитанников в сфере требований ФГОС ДО, доклад «Использование ИКТ в практической деятельности учителя-логопеда». 2017г.;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G:\фото педчас\IMG_0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71678"/>
            <a:ext cx="2880320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39552" y="273051"/>
            <a:ext cx="8604448" cy="3727454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dirty="0"/>
              <a:t>Педагогический час: выступление с использованием мультимедийной  презентации «Дидактическая игра как эффективное средство познавательно- речевого развития ребёнка в условиях реализации ФГОС ДО»;</a:t>
            </a:r>
          </a:p>
          <a:p>
            <a:pPr lvl="0"/>
            <a:r>
              <a:rPr lang="ru-RU" dirty="0"/>
              <a:t>Родительские собрания:</a:t>
            </a:r>
          </a:p>
          <a:p>
            <a:pPr lvl="0"/>
            <a:r>
              <a:rPr lang="ru-RU" dirty="0"/>
              <a:t>«Развитие речи у детей раннего возраста. Тренинг для родителей «Развиваем мелкую моторику»;</a:t>
            </a:r>
          </a:p>
          <a:p>
            <a:pPr lvl="0"/>
            <a:r>
              <a:rPr lang="ru-RU" dirty="0"/>
              <a:t>«Причины и виды речевых нарушений. Тренинг для родителей «Артикуляционная гимнастика»;</a:t>
            </a:r>
          </a:p>
          <a:p>
            <a:pPr lvl="0"/>
            <a:r>
              <a:rPr lang="ru-RU" dirty="0"/>
              <a:t>«Роль семьи в преодолении речевых нарушений у детей. Домашняя игротека (игры на кухне)».</a:t>
            </a:r>
          </a:p>
          <a:p>
            <a:endParaRPr lang="ru-RU" dirty="0"/>
          </a:p>
        </p:txBody>
      </p:sp>
      <p:pic>
        <p:nvPicPr>
          <p:cNvPr id="4" name="Picture 3" descr="G:\фото педчас\IMG_0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571876"/>
            <a:ext cx="2852936" cy="2852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дипломы</a:t>
            </a:r>
          </a:p>
        </p:txBody>
      </p:sp>
      <p:pic>
        <p:nvPicPr>
          <p:cNvPr id="8194" name="Picture 2" descr="C:\Users\1\Desktop\дипломы\253400-015-016-ser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1855865" cy="2625155"/>
          </a:xfrm>
          <a:prstGeom prst="rect">
            <a:avLst/>
          </a:prstGeom>
          <a:noFill/>
        </p:spPr>
      </p:pic>
      <p:pic>
        <p:nvPicPr>
          <p:cNvPr id="8195" name="Picture 3" descr="C:\Users\1\Desktop\дипломы\blagodarnost-406588-a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340768"/>
            <a:ext cx="1974209" cy="2780928"/>
          </a:xfrm>
          <a:prstGeom prst="rect">
            <a:avLst/>
          </a:prstGeom>
          <a:noFill/>
        </p:spPr>
      </p:pic>
      <p:pic>
        <p:nvPicPr>
          <p:cNvPr id="8196" name="Picture 4" descr="C:\Users\1\Desktop\дипломы\Кадык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484784"/>
            <a:ext cx="2220524" cy="3140968"/>
          </a:xfrm>
          <a:prstGeom prst="rect">
            <a:avLst/>
          </a:prstGeom>
          <a:noFill/>
        </p:spPr>
      </p:pic>
      <p:pic>
        <p:nvPicPr>
          <p:cNvPr id="8197" name="Picture 5" descr="C:\Users\1\Desktop\дипломы\кадыко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6343" y="1484784"/>
            <a:ext cx="2017657" cy="2852936"/>
          </a:xfrm>
          <a:prstGeom prst="rect">
            <a:avLst/>
          </a:prstGeom>
          <a:noFill/>
        </p:spPr>
      </p:pic>
      <p:pic>
        <p:nvPicPr>
          <p:cNvPr id="8198" name="Picture 6" descr="C:\Users\1\Desktop\дипломы\Кадыковой Оксан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3717032"/>
            <a:ext cx="2094110" cy="2924944"/>
          </a:xfrm>
          <a:prstGeom prst="rect">
            <a:avLst/>
          </a:prstGeom>
          <a:noFill/>
        </p:spPr>
      </p:pic>
      <p:pic>
        <p:nvPicPr>
          <p:cNvPr id="8199" name="Picture 7" descr="C:\Users\1\Desktop\дипломы\Кадыково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933056"/>
            <a:ext cx="2087061" cy="2924944"/>
          </a:xfrm>
          <a:prstGeom prst="rect">
            <a:avLst/>
          </a:prstGeom>
          <a:noFill/>
        </p:spPr>
      </p:pic>
      <p:pic>
        <p:nvPicPr>
          <p:cNvPr id="11" name="Picture 15" descr="http://www.maam.ru/images/users/photos/medium/1a0ca75d298585c3e10a9cc60e7d6cc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3861048"/>
            <a:ext cx="2051046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дипломы</a:t>
            </a:r>
          </a:p>
        </p:txBody>
      </p:sp>
      <p:pic>
        <p:nvPicPr>
          <p:cNvPr id="4" name="Picture 11" descr="http://www.maam.ru/images/users/photos/medium/5722886ba5e457965be54488eff866c8.jpg"/>
          <p:cNvPicPr>
            <a:picLocks noChangeAspect="1" noChangeArrowheads="1"/>
          </p:cNvPicPr>
          <p:nvPr/>
        </p:nvPicPr>
        <p:blipFill>
          <a:blip r:embed="rId2" cstate="print"/>
          <a:srcRect l="10604" t="5961" r="4568" b="2636"/>
          <a:stretch>
            <a:fillRect/>
          </a:stretch>
        </p:blipFill>
        <p:spPr bwMode="auto">
          <a:xfrm>
            <a:off x="5076056" y="1421777"/>
            <a:ext cx="1709407" cy="2457273"/>
          </a:xfrm>
          <a:prstGeom prst="rect">
            <a:avLst/>
          </a:prstGeom>
          <a:noFill/>
        </p:spPr>
      </p:pic>
      <p:pic>
        <p:nvPicPr>
          <p:cNvPr id="5" name="Picture 9" descr="http://www.maam.ru/images/users/photos/medium/7c11cc4ac8df6a738d3129a683d153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207"/>
          <a:stretch>
            <a:fillRect/>
          </a:stretch>
        </p:blipFill>
        <p:spPr bwMode="auto">
          <a:xfrm>
            <a:off x="2771800" y="1351893"/>
            <a:ext cx="1800200" cy="2647185"/>
          </a:xfrm>
          <a:prstGeom prst="rect">
            <a:avLst/>
          </a:prstGeom>
          <a:noFill/>
        </p:spPr>
      </p:pic>
      <p:pic>
        <p:nvPicPr>
          <p:cNvPr id="6" name="Picture 13" descr="http://www.maam.ru/images/users/photos/medium/e34dc19b9f77d198c7978e60585c3a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7981" y="1484784"/>
            <a:ext cx="1727197" cy="2304256"/>
          </a:xfrm>
          <a:prstGeom prst="rect">
            <a:avLst/>
          </a:prstGeom>
          <a:noFill/>
        </p:spPr>
      </p:pic>
      <p:pic>
        <p:nvPicPr>
          <p:cNvPr id="7" name="Picture 2" descr="C:\Users\1\Desktop\работа\Новая папка\Новая папка (2)\кадыко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343894"/>
            <a:ext cx="1944216" cy="2751718"/>
          </a:xfrm>
          <a:prstGeom prst="rect">
            <a:avLst/>
          </a:prstGeom>
          <a:noFill/>
        </p:spPr>
      </p:pic>
      <p:pic>
        <p:nvPicPr>
          <p:cNvPr id="8" name="Picture 7" descr="http://www.maam.ru/images/users/photos/medium/44537f210e5438cd6072d48a11a70514.jpg"/>
          <p:cNvPicPr>
            <a:picLocks noChangeAspect="1" noChangeArrowheads="1"/>
          </p:cNvPicPr>
          <p:nvPr/>
        </p:nvPicPr>
        <p:blipFill>
          <a:blip r:embed="rId6" cstate="print"/>
          <a:srcRect l="3968" t="2974" r="4763" b="4818"/>
          <a:stretch>
            <a:fillRect/>
          </a:stretch>
        </p:blipFill>
        <p:spPr bwMode="auto">
          <a:xfrm>
            <a:off x="1619672" y="4221087"/>
            <a:ext cx="1800200" cy="2426357"/>
          </a:xfrm>
          <a:prstGeom prst="rect">
            <a:avLst/>
          </a:prstGeom>
          <a:noFill/>
        </p:spPr>
      </p:pic>
      <p:pic>
        <p:nvPicPr>
          <p:cNvPr id="9" name="Picture 79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39952" y="4221088"/>
            <a:ext cx="1800200" cy="2448272"/>
          </a:xfrm>
          <a:prstGeom prst="rect">
            <a:avLst/>
          </a:prstGeom>
        </p:spPr>
      </p:pic>
      <p:pic>
        <p:nvPicPr>
          <p:cNvPr id="10" name="Picture 9" descr="C:\Users\1\Desktop\работа\Новая папка\fs77570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4077072"/>
            <a:ext cx="1797401" cy="2556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E32D3-FFF5-4964-982B-088776789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Мой кабинет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7" y="1196752"/>
            <a:ext cx="3302496" cy="24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8" b="8306"/>
          <a:stretch/>
        </p:blipFill>
        <p:spPr>
          <a:xfrm>
            <a:off x="5716872" y="1196752"/>
            <a:ext cx="300379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096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r="1009" b="20362"/>
          <a:stretch/>
        </p:blipFill>
        <p:spPr>
          <a:xfrm>
            <a:off x="5337195" y="4581128"/>
            <a:ext cx="3380207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31" y="2974640"/>
            <a:ext cx="332386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8273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1. Общие сведения о педагогическом работнике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5496178"/>
              </p:ext>
            </p:extLst>
          </p:nvPr>
        </p:nvGraphicFramePr>
        <p:xfrm>
          <a:off x="457200" y="1600200"/>
          <a:ext cx="8229600" cy="468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Фамилия имя отчество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Кадыкова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 Оксана Викторовна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Должность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Учитель - логопед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Место работы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«Сказка» п.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Правохеттинский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Профессиональное образование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Высшее,  г. Москва Негосударственное образовательное учреждение высшего профессионального образования «Московский психолого-социальный институт». Диплом о высшем образовании КБ № 472441,квалификация учитель-логопед, специальность «Логопедия», 2011 г. 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Квалификационная категория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первая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стаж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12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9" y="188640"/>
            <a:ext cx="3500438" cy="2625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12201"/>
          <a:stretch/>
        </p:blipFill>
        <p:spPr>
          <a:xfrm>
            <a:off x="5220072" y="116632"/>
            <a:ext cx="3487316" cy="3271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629474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1" y="3091182"/>
            <a:ext cx="278777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2432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096344" cy="2322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139" y="260648"/>
            <a:ext cx="3400757" cy="2550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3861048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14708"/>
          <a:stretch/>
        </p:blipFill>
        <p:spPr>
          <a:xfrm>
            <a:off x="5398139" y="3976604"/>
            <a:ext cx="3431991" cy="236166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74" y="2283380"/>
            <a:ext cx="2699792" cy="20248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0823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4.Результаты педагогической деятельности (Динамика развития воспитанников)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106688" cy="5162252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результаты логопедической работы: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/>
              <a:t>Доля обучающихся от общего количества в классе, переведенных в общеобразовательный класс 100 %; </a:t>
            </a:r>
          </a:p>
          <a:p>
            <a:pPr lvl="0"/>
            <a:r>
              <a:rPr lang="ru-RU" dirty="0"/>
              <a:t>Доля воспитанников ДОУ, выпущенных из логопедического пункта с чистой речью, имеет положительную динамику с 75% в 2016г. до 80% в 2019г.</a:t>
            </a:r>
          </a:p>
          <a:p>
            <a:pPr lvl="0"/>
            <a:r>
              <a:rPr lang="ru-RU" dirty="0"/>
              <a:t>Доля воспитанников ДОУ с ограниченными возможностями здоровья, обучающихся по адаптированным образовательным программам, имеющих положительную динамику составляет 100% с 2017-2019 гг.;</a:t>
            </a:r>
          </a:p>
          <a:p>
            <a:pPr lvl="0"/>
            <a:r>
              <a:rPr lang="ru-RU" dirty="0"/>
              <a:t>Применение ИКТ в коррекционном обучении детей с нарушением речи и отклонениями в развитии-100%</a:t>
            </a:r>
          </a:p>
          <a:p>
            <a:endParaRPr lang="ru-RU" dirty="0"/>
          </a:p>
        </p:txBody>
      </p:sp>
      <p:pic>
        <p:nvPicPr>
          <p:cNvPr id="7171" name="Picture 3" descr="G:\IMG_4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60648"/>
            <a:ext cx="3332012" cy="2221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G:\IMG_4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628" y="4625752"/>
            <a:ext cx="334837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фото дыхательная гимнастика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2714620"/>
            <a:ext cx="2643206" cy="176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Моя профессиональная деятельность</a:t>
            </a:r>
          </a:p>
        </p:txBody>
      </p:sp>
      <p:pic>
        <p:nvPicPr>
          <p:cNvPr id="2050" name="Picture 2" descr="D:\Фото\340CANON\IMG_4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2419163" cy="161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Фото\IMG_6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556792"/>
            <a:ext cx="2135697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360CANON\IMG_6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92896"/>
            <a:ext cx="291632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1\Desktop\работа\Новая папка (2)\IMG_42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196752"/>
            <a:ext cx="270030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1\Desktop\работа\345CANON\IMG_4564.JPG"/>
          <p:cNvPicPr>
            <a:picLocks noChangeAspect="1" noChangeArrowheads="1"/>
          </p:cNvPicPr>
          <p:nvPr/>
        </p:nvPicPr>
        <p:blipFill>
          <a:blip r:embed="rId6" cstate="print"/>
          <a:srcRect l="33462" t="5113" r="5113" b="5113"/>
          <a:stretch>
            <a:fillRect/>
          </a:stretch>
        </p:blipFill>
        <p:spPr bwMode="auto">
          <a:xfrm>
            <a:off x="3707904" y="4221088"/>
            <a:ext cx="251270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F:\foto\342CANON\IMG_42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3573016"/>
            <a:ext cx="246861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F:\Новая папка\335CANON\IMG_349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4725144"/>
            <a:ext cx="2817694" cy="1878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Моя профессиональная деятельность</a:t>
            </a:r>
          </a:p>
        </p:txBody>
      </p:sp>
      <p:pic>
        <p:nvPicPr>
          <p:cNvPr id="1026" name="Picture 2" descr="F:\праздник осени\DSC091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76872"/>
            <a:ext cx="3293989" cy="218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Фото\2015 зима\333CANON\332CANON\IMG_3223.JPG"/>
          <p:cNvPicPr>
            <a:picLocks noChangeAspect="1" noChangeArrowheads="1"/>
          </p:cNvPicPr>
          <p:nvPr/>
        </p:nvPicPr>
        <p:blipFill>
          <a:blip r:embed="rId3" cstate="print"/>
          <a:srcRect l="8674"/>
          <a:stretch>
            <a:fillRect/>
          </a:stretch>
        </p:blipFill>
        <p:spPr bwMode="auto">
          <a:xfrm>
            <a:off x="5940152" y="692696"/>
            <a:ext cx="335386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Мои документы\Фото\фото\новый год 2013\IMG_0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0"/>
            <a:ext cx="1632181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1\Desktop\работа\Новая папка (2)\IMG_52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501008"/>
            <a:ext cx="276607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F:\белая флэшка\здравствуй, лето\DSCN07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841776"/>
            <a:ext cx="268829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http://ia108.mycdn.me/image?t=3&amp;bid=666138841460&amp;id=666138841460&amp;plc=WEB&amp;tkn=*EKlzvaI8r96g_8y2MbwfL8Jg3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1772816"/>
            <a:ext cx="189021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 выглядит как внутренний, стол, спальня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4FC92ED6-603C-470D-8F91-37C53A6CC7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89" y="4273284"/>
            <a:ext cx="2376055" cy="2759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40738-2DD4-46F6-8BA5-C07C645F2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родитель хочет в бедующем видеть своего ребенка хорошо образованным, счастливым и успешным. Красивая, четкая речь имеет немаловажное значение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2037E8F4-1BB0-4923-863E-3C015AFC04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288497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5327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7DE7D233-E2F3-401A-8490-07794A305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sz="1600" dirty="0"/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коррекционного процесса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35572AE-42CE-4383-9406-A4CB228CE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endParaRPr lang="ru-RU" sz="1600" dirty="0"/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987800FF-EC8B-4E90-B423-3709FD2A04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0317813"/>
              </p:ext>
            </p:extLst>
          </p:nvPr>
        </p:nvGraphicFramePr>
        <p:xfrm>
          <a:off x="1524000" y="1600200"/>
          <a:ext cx="6096000" cy="470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5" name="Соединитель: уступ 14">
            <a:extLst>
              <a:ext uri="{FF2B5EF4-FFF2-40B4-BE49-F238E27FC236}">
                <a16:creationId xmlns:a16="http://schemas.microsoft.com/office/drawing/2014/main" id="{7FA2152D-C158-440A-A054-040FB1F747C7}"/>
              </a:ext>
            </a:extLst>
          </p:cNvPr>
          <p:cNvCxnSpPr/>
          <p:nvPr/>
        </p:nvCxnSpPr>
        <p:spPr>
          <a:xfrm>
            <a:off x="5508104" y="1988840"/>
            <a:ext cx="648072" cy="50405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: уступ 16">
            <a:extLst>
              <a:ext uri="{FF2B5EF4-FFF2-40B4-BE49-F238E27FC236}">
                <a16:creationId xmlns:a16="http://schemas.microsoft.com/office/drawing/2014/main" id="{D5F45785-FCA6-4764-8B01-219B666B3FDB}"/>
              </a:ext>
            </a:extLst>
          </p:cNvPr>
          <p:cNvCxnSpPr/>
          <p:nvPr/>
        </p:nvCxnSpPr>
        <p:spPr>
          <a:xfrm rot="10800000" flipV="1">
            <a:off x="2987824" y="1988840"/>
            <a:ext cx="864096" cy="504056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: уступ 18">
            <a:extLst>
              <a:ext uri="{FF2B5EF4-FFF2-40B4-BE49-F238E27FC236}">
                <a16:creationId xmlns:a16="http://schemas.microsoft.com/office/drawing/2014/main" id="{21C8496F-7CB5-43E8-918E-1FE3E9BD4FB9}"/>
              </a:ext>
            </a:extLst>
          </p:cNvPr>
          <p:cNvCxnSpPr>
            <a:cxnSpLocks/>
          </p:cNvCxnSpPr>
          <p:nvPr/>
        </p:nvCxnSpPr>
        <p:spPr>
          <a:xfrm rot="5400000">
            <a:off x="1763689" y="2276873"/>
            <a:ext cx="2592289" cy="1584177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: уступ 20">
            <a:extLst>
              <a:ext uri="{FF2B5EF4-FFF2-40B4-BE49-F238E27FC236}">
                <a16:creationId xmlns:a16="http://schemas.microsoft.com/office/drawing/2014/main" id="{9D938A08-D57A-4B75-9C1D-C3D9EBCF321E}"/>
              </a:ext>
            </a:extLst>
          </p:cNvPr>
          <p:cNvCxnSpPr/>
          <p:nvPr/>
        </p:nvCxnSpPr>
        <p:spPr>
          <a:xfrm rot="16200000" flipH="1">
            <a:off x="4896036" y="2384884"/>
            <a:ext cx="2592288" cy="1368152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: уступ 24">
            <a:extLst>
              <a:ext uri="{FF2B5EF4-FFF2-40B4-BE49-F238E27FC236}">
                <a16:creationId xmlns:a16="http://schemas.microsoft.com/office/drawing/2014/main" id="{3026CE7C-D339-4E5C-96D0-8561118CA225}"/>
              </a:ext>
            </a:extLst>
          </p:cNvPr>
          <p:cNvCxnSpPr/>
          <p:nvPr/>
        </p:nvCxnSpPr>
        <p:spPr>
          <a:xfrm rot="5400000" flipH="1" flipV="1">
            <a:off x="5508104" y="1772815"/>
            <a:ext cx="12700" cy="12700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37CB69B8-C6BB-4D62-B298-86ECCD1F1138}"/>
              </a:ext>
            </a:extLst>
          </p:cNvPr>
          <p:cNvCxnSpPr/>
          <p:nvPr/>
        </p:nvCxnSpPr>
        <p:spPr>
          <a:xfrm flipV="1">
            <a:off x="4572000" y="4725144"/>
            <a:ext cx="0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8C7B19EE-2EA9-4E4E-ACFF-034C63D1DFE1}"/>
              </a:ext>
            </a:extLst>
          </p:cNvPr>
          <p:cNvCxnSpPr/>
          <p:nvPr/>
        </p:nvCxnSpPr>
        <p:spPr>
          <a:xfrm flipV="1">
            <a:off x="3275856" y="4572000"/>
            <a:ext cx="5963" cy="9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7DED5434-B512-44B1-AA0F-5CA092EE07DF}"/>
              </a:ext>
            </a:extLst>
          </p:cNvPr>
          <p:cNvCxnSpPr/>
          <p:nvPr/>
        </p:nvCxnSpPr>
        <p:spPr>
          <a:xfrm flipV="1">
            <a:off x="3419871" y="4221088"/>
            <a:ext cx="576065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56E8C25E-3991-41C4-B943-F2CB817FEB7F}"/>
              </a:ext>
            </a:extLst>
          </p:cNvPr>
          <p:cNvCxnSpPr/>
          <p:nvPr/>
        </p:nvCxnSpPr>
        <p:spPr>
          <a:xfrm flipH="1" flipV="1">
            <a:off x="5488827" y="4077072"/>
            <a:ext cx="517318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6B371AA1-21D7-4E96-82FE-B411D90AAB4C}"/>
              </a:ext>
            </a:extLst>
          </p:cNvPr>
          <p:cNvCxnSpPr/>
          <p:nvPr/>
        </p:nvCxnSpPr>
        <p:spPr>
          <a:xfrm>
            <a:off x="3831974" y="3068959"/>
            <a:ext cx="294690" cy="144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5A5A992D-9472-42C2-B5FD-585189487C94}"/>
              </a:ext>
            </a:extLst>
          </p:cNvPr>
          <p:cNvCxnSpPr/>
          <p:nvPr/>
        </p:nvCxnSpPr>
        <p:spPr>
          <a:xfrm flipH="1">
            <a:off x="5292079" y="3068959"/>
            <a:ext cx="228725" cy="124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A0E14878-A809-4F11-8408-8C7690CFB807}"/>
              </a:ext>
            </a:extLst>
          </p:cNvPr>
          <p:cNvCxnSpPr/>
          <p:nvPr/>
        </p:nvCxnSpPr>
        <p:spPr>
          <a:xfrm>
            <a:off x="4788024" y="2636912"/>
            <a:ext cx="0" cy="25922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54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01E25-4E53-4788-970F-27C0BCA80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и методы работы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своих занятиях использую как традиционные современные методики, так и нетрадиционные технологии, а также авторские дидактические пособия и игры.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A58173-C596-4BF2-ADAF-F15799337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D86CEE00-D587-4C3A-9FFE-2913AA339F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8592720"/>
              </p:ext>
            </p:extLst>
          </p:nvPr>
        </p:nvGraphicFramePr>
        <p:xfrm>
          <a:off x="1524000" y="1700808"/>
          <a:ext cx="628836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926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7F92B-2A15-4BE0-B13A-5147198A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Ум ребенка находится на кончиках его пальцев» В.А. Сухомлинский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A82500-99C8-4423-B1DF-6BD4BC460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большое значение отвожу развитию мелкой моторики. Задания проводятся в игровой форме.</a:t>
            </a:r>
          </a:p>
        </p:txBody>
      </p:sp>
      <p:pic>
        <p:nvPicPr>
          <p:cNvPr id="5" name="Рисунок 4" descr="Изображение выглядит как внутренний, ребенок, ст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EB161D2-C2D0-4F49-9B14-FA4EF8A7A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2784311" cy="2088233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ребенок, мальчи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7E70C9B-50DB-4DBB-92BD-E0F7ABFD24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" b="13145"/>
          <a:stretch/>
        </p:blipFill>
        <p:spPr>
          <a:xfrm>
            <a:off x="5220072" y="1978750"/>
            <a:ext cx="3837910" cy="2540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39" y="4519209"/>
            <a:ext cx="3802599" cy="21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29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F0477-9609-412C-925E-D3B8D0C19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 техник</a:t>
            </a:r>
          </a:p>
        </p:txBody>
      </p:sp>
      <p:pic>
        <p:nvPicPr>
          <p:cNvPr id="4" name="Объект 4" descr="Изображение выглядит как человек, внутренний, ребенок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D2F920C5-060E-4614-8901-E9CFE5A8B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645153"/>
            <a:ext cx="2924143" cy="21931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Изображение выглядит как человек, внутренний, ребенок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5235897F-0045-4D32-8EC9-BAEE2C180A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96752"/>
            <a:ext cx="2448272" cy="32643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Изображение выглядит как пол, ребенок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0FF6E02-1F1C-40C2-9B15-6FC643D0F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2880320" cy="2160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Изображение выглядит как человек, внутренний, стол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1748A02A-9FF7-4B63-8005-569D3CD833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r="19989"/>
          <a:stretch/>
        </p:blipFill>
        <p:spPr>
          <a:xfrm>
            <a:off x="3599892" y="1628969"/>
            <a:ext cx="2376264" cy="23999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05064"/>
            <a:ext cx="3371867" cy="2528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3333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87937-F8E1-4237-BD74-9E62BF676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ИКТ в наше время имеет большое значение. Общение с компьютером вызывает у детей живой интерес, сначала как игровая, а затем и как учебная деятельность. Этот интерес и лежит в основе формирования таких важных структур, как познавательная мотивация, произвольные память и внимание, а именно эти качества обеспечивают психологическую готовность ребенка к обучению. </a:t>
            </a:r>
          </a:p>
        </p:txBody>
      </p:sp>
      <p:pic>
        <p:nvPicPr>
          <p:cNvPr id="7" name="Рисунок 6" descr="Изображение выглядит как человек, внутренний, маленький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F02B4297-0688-41FC-9200-A5684D8B17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77072"/>
            <a:ext cx="4187300" cy="2351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254150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64804"/>
            <a:ext cx="3960440" cy="1980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1965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C4E99-5F3F-4410-9390-21CF2F25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 коррекционной работы во многом зависит от правильно организованного взаимодействия логопеда и воспитателя, психолога, музыкального руководителя и т.д. Однако воспитатель эта основной помощник в работе логопеда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E6B12A8-FAFD-4A68-8902-E06E77FC95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162922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63592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754</TotalTime>
  <Words>1096</Words>
  <Application>Microsoft Office PowerPoint</Application>
  <PresentationFormat>Экран (4:3)</PresentationFormat>
  <Paragraphs>97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Муниципальное дошкольное образовательное учреждение  «Детский сад «Сказка» п.ПравохеттинскийНадымского района (МДОУ «Детский сад «Сказка») ул. Газовиков д.27, п.Правохеттинский, Надымский район, Ямало-Ненецкий автономный округ, 629745, Тел./факс: 8(3499)51-44-53; 51-44-42; ОКПО 78191975, ОГРН 1058900415804, ИНН/КПП 8903024631/890301001 </vt:lpstr>
      <vt:lpstr>Раздел 1. Общие сведения о педагогическом работнике</vt:lpstr>
      <vt:lpstr>Каждый родитель хочет в бедующем видеть своего ребенка хорошо образованным, счастливым и успешным. Красивая, четкая речь имеет немаловажное значение</vt:lpstr>
      <vt:lpstr> Участники коррекционного процесса</vt:lpstr>
      <vt:lpstr>Технологии и методы работы На своих занятиях использую как традиционные современные методики, так и нетрадиционные технологии, а также авторские дидактические пособия и игры. </vt:lpstr>
      <vt:lpstr>« Ум ребенка находится на кончиках его пальцев» В.А. Сухомлинский.</vt:lpstr>
      <vt:lpstr>Фото техник</vt:lpstr>
      <vt:lpstr>ИКТ в наше время имеет большое значение. Общение с компьютером вызывает у детей живой интерес, сначала как игровая, а затем и как учебная деятельность. Этот интерес и лежит в основе формирования таких важных структур, как познавательная мотивация, произвольные память и внимание, а именно эти качества обеспечивают психологическую готовность ребенка к обучению. </vt:lpstr>
      <vt:lpstr>Успех коррекционной работы во многом зависит от правильно организованного взаимодействия логопеда и воспитателя, психолога, музыкального руководителя и т.д. Однако воспитатель эта основной помощник в работе логопеда</vt:lpstr>
      <vt:lpstr>Особое влияние  уделяется работе с родителями. В годовом плане прописываются все мероприятия которые планируются в течение года: родительские собрания, консультации, семинары, мастер-классы, открытые занятия. В раздевалках групп находится папка консультаций с родителями и папка тематических недель. </vt:lpstr>
      <vt:lpstr>Раздел 2. Дополнительное профессиональное образование </vt:lpstr>
      <vt:lpstr>Презентация PowerPoint</vt:lpstr>
      <vt:lpstr>  Раздел 3. Научно-методическая, инновационная, эксперементальная деятельность  </vt:lpstr>
      <vt:lpstr>Презентация PowerPoint</vt:lpstr>
      <vt:lpstr>Выступления </vt:lpstr>
      <vt:lpstr>Презентация PowerPoint</vt:lpstr>
      <vt:lpstr>дипломы</vt:lpstr>
      <vt:lpstr>дипломы</vt:lpstr>
      <vt:lpstr>Мой кабинет</vt:lpstr>
      <vt:lpstr>Презентация PowerPoint</vt:lpstr>
      <vt:lpstr>Презентация PowerPoint</vt:lpstr>
      <vt:lpstr>Раздел 4.Результаты педагогической деятельности (Динамика развития воспитанников) </vt:lpstr>
      <vt:lpstr>Моя профессиональная деятельность</vt:lpstr>
      <vt:lpstr>Моя профессиональная деятельность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 «Детский сад «Сказка» п.ПравохеттинскийНадымского района (МДОУ «Детский сад «Сказка») ул. Газовиков д.27, п.Правохеттинский, Надымский район, Ямало-Ненецкий автономный округ, 629745, Тел./факс: 8(3499)51-44-53; 51-44-42; ОКПО 78191975, ОГРН 1058900415804, ИНН/КПП 8903024631/890301001 </dc:title>
  <dc:creator>1</dc:creator>
  <cp:lastModifiedBy>ПК</cp:lastModifiedBy>
  <cp:revision>44</cp:revision>
  <dcterms:created xsi:type="dcterms:W3CDTF">2015-10-11T10:03:46Z</dcterms:created>
  <dcterms:modified xsi:type="dcterms:W3CDTF">2025-01-26T04:38:03Z</dcterms:modified>
</cp:coreProperties>
</file>