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6" r:id="rId11"/>
    <p:sldId id="268" r:id="rId12"/>
    <p:sldId id="269" r:id="rId13"/>
    <p:sldId id="287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891E-3C21-4E30-8843-CE178FDEFF78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B4C0-F38E-4499-90B4-0392F9BF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507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891E-3C21-4E30-8843-CE178FDEFF78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B4C0-F38E-4499-90B4-0392F9BF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015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891E-3C21-4E30-8843-CE178FDEFF78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B4C0-F38E-4499-90B4-0392F9BFAC73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5339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891E-3C21-4E30-8843-CE178FDEFF78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B4C0-F38E-4499-90B4-0392F9BF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619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891E-3C21-4E30-8843-CE178FDEFF78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B4C0-F38E-4499-90B4-0392F9BFAC7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4331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891E-3C21-4E30-8843-CE178FDEFF78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B4C0-F38E-4499-90B4-0392F9BF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999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891E-3C21-4E30-8843-CE178FDEFF78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B4C0-F38E-4499-90B4-0392F9BF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546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891E-3C21-4E30-8843-CE178FDEFF78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B4C0-F38E-4499-90B4-0392F9BF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216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891E-3C21-4E30-8843-CE178FDEFF78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B4C0-F38E-4499-90B4-0392F9BF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561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891E-3C21-4E30-8843-CE178FDEFF78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B4C0-F38E-4499-90B4-0392F9BF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806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891E-3C21-4E30-8843-CE178FDEFF78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B4C0-F38E-4499-90B4-0392F9BF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3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891E-3C21-4E30-8843-CE178FDEFF78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B4C0-F38E-4499-90B4-0392F9BF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879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891E-3C21-4E30-8843-CE178FDEFF78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B4C0-F38E-4499-90B4-0392F9BF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53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891E-3C21-4E30-8843-CE178FDEFF78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B4C0-F38E-4499-90B4-0392F9BF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350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891E-3C21-4E30-8843-CE178FDEFF78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B4C0-F38E-4499-90B4-0392F9BF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171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891E-3C21-4E30-8843-CE178FDEFF78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B4C0-F38E-4499-90B4-0392F9BF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971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B891E-3C21-4E30-8843-CE178FDEFF78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78BB4C0-F38E-4499-90B4-0392F9BF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39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506787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</a:t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«Учреждения дошкольного образования»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патриотическому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воспитанию в средней группе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3582" y="2251881"/>
            <a:ext cx="8250420" cy="378948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ru-RU" sz="3200" b="1" dirty="0" smtClean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endParaRPr lang="ru-RU" sz="3200" b="1" dirty="0" smtClean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endParaRPr lang="ru-RU" sz="3200" b="1" dirty="0" smtClean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r>
              <a:rPr lang="ru-RU" sz="40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«Моя малая родина Елатьма»</a:t>
            </a:r>
          </a:p>
          <a:p>
            <a:pPr marL="0" indent="0" algn="ctr">
              <a:buNone/>
            </a:pPr>
            <a:r>
              <a:rPr lang="ru-RU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Пименова Ольга </a:t>
            </a:r>
            <a:r>
              <a:rPr lang="ru-RU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Николаевна</a:t>
            </a:r>
            <a:r>
              <a:rPr lang="ru-RU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Ласинская</a:t>
            </a:r>
            <a:r>
              <a:rPr lang="ru-RU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</a:t>
            </a:r>
            <a:r>
              <a:rPr lang="ru-RU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Викторовна</a:t>
            </a:r>
          </a:p>
          <a:p>
            <a:pPr marL="0" indent="0" algn="ctr">
              <a:buNone/>
            </a:pPr>
            <a:r>
              <a:rPr lang="ru-RU" sz="3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Елатомский</a:t>
            </a:r>
            <a:r>
              <a:rPr lang="ru-RU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</a:t>
            </a:r>
            <a:endParaRPr lang="ru-RU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176" y="0"/>
            <a:ext cx="3001824" cy="379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3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900382"/>
          </a:xfrm>
        </p:spPr>
        <p:txBody>
          <a:bodyPr>
            <a:normAutofit/>
          </a:bodyPr>
          <a:lstStyle/>
          <a:p>
            <a:pPr algn="ctr"/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 «Дом в котором мы живем»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Рассматривание иллюстраций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 животного и человека есть свой дом»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2" b="16129"/>
          <a:stretch/>
        </p:blipFill>
        <p:spPr>
          <a:xfrm>
            <a:off x="486265" y="2715905"/>
            <a:ext cx="3538314" cy="27977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 b="37275"/>
          <a:stretch/>
        </p:blipFill>
        <p:spPr>
          <a:xfrm>
            <a:off x="4996504" y="2715904"/>
            <a:ext cx="3305573" cy="279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3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2119952"/>
          </a:xfrm>
        </p:spPr>
        <p:txBody>
          <a:bodyPr>
            <a:normAutofit fontScale="90000"/>
          </a:bodyPr>
          <a:lstStyle/>
          <a:p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Хороводная игра «Во поле береза стояла».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медведя во бору…» русская народная игра».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/>
          <a:stretch/>
        </p:blipFill>
        <p:spPr>
          <a:xfrm>
            <a:off x="1245074" y="2729552"/>
            <a:ext cx="4262190" cy="38281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7" b="24776"/>
          <a:stretch/>
        </p:blipFill>
        <p:spPr>
          <a:xfrm>
            <a:off x="5729384" y="2729552"/>
            <a:ext cx="4998480" cy="382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9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4187" y="691487"/>
            <a:ext cx="8596668" cy="1320800"/>
          </a:xfrm>
        </p:spPr>
        <p:txBody>
          <a:bodyPr>
            <a:noAutofit/>
          </a:bodyPr>
          <a:lstStyle/>
          <a:p>
            <a: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Конспект НОД «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-игра Путешествие по поселку Елатьма»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3" name="Графический объект5"/>
          <p:cNvPicPr/>
          <p:nvPr/>
        </p:nvPicPr>
        <p:blipFill>
          <a:blip r:embed="rId2">
            <a:lum bright="-50000"/>
            <a:alphaModFix/>
          </a:blip>
          <a:srcRect/>
          <a:stretch>
            <a:fillRect/>
          </a:stretch>
        </p:blipFill>
        <p:spPr>
          <a:xfrm>
            <a:off x="2147593" y="1900630"/>
            <a:ext cx="5931535" cy="444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5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деятельностью предприятий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р.п.Елатьмы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(ЕПЗ) Воспитывать интерес и уважение к труду людей разных профессий.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320119"/>
            <a:ext cx="5055991" cy="40092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9" t="13025" r="-1260"/>
          <a:stretch/>
        </p:blipFill>
        <p:spPr>
          <a:xfrm>
            <a:off x="5933379" y="2988860"/>
            <a:ext cx="5406510" cy="334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1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по современной Елатьме.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31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Технологическая</a:t>
            </a:r>
            <a:r>
              <a:rPr lang="de-DE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</a:t>
            </a:r>
            <a:r>
              <a:rPr lang="de-DE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3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</a:t>
            </a:r>
            <a:r>
              <a:rPr lang="de-DE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</a:t>
            </a:r>
            <a:r>
              <a:rPr lang="de-DE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Елатьма</a:t>
            </a:r>
            <a:r>
              <a:rPr lang="de-DE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31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de-DE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</a:t>
            </a:r>
            <a:r>
              <a:rPr lang="de-DE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DE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Уголки</a:t>
            </a:r>
            <a:r>
              <a:rPr lang="de-DE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родного</a:t>
            </a:r>
            <a:r>
              <a:rPr lang="de-DE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поселка</a:t>
            </a:r>
            <a:b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3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</a:t>
            </a:r>
            <a:r>
              <a:rPr lang="de-DE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</a:t>
            </a:r>
            <a:r>
              <a:rPr lang="de-DE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DE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пешеходная</a:t>
            </a:r>
            <a:r>
              <a:rPr lang="de-DE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обзорная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3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</a:t>
            </a:r>
            <a:r>
              <a:rPr lang="de-DE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экскурсантов</a:t>
            </a:r>
            <a:r>
              <a:rPr lang="de-DE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de-DE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r>
              <a:rPr lang="de-DE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</a:t>
            </a:r>
            <a:r>
              <a:rPr lang="de-DE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</a:t>
            </a:r>
            <a:r>
              <a:rPr lang="ru-RU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раста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3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</a:t>
            </a:r>
            <a:r>
              <a:rPr lang="de-DE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de-DE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de-DE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3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</a:t>
            </a:r>
            <a:r>
              <a:rPr lang="de-DE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de-DE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de-DE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de-DE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3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</a:t>
            </a:r>
            <a:r>
              <a:rPr lang="de-DE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DE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ица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Луначарского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76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Липовая аллея «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Козиха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5" y="2156344"/>
            <a:ext cx="5288858" cy="36848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238" y="2156345"/>
            <a:ext cx="4913191" cy="368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7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Фонтан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Графический объект9"/>
          <p:cNvPicPr/>
          <p:nvPr/>
        </p:nvPicPr>
        <p:blipFill>
          <a:blip r:embed="rId2">
            <a:lum bright="-50000"/>
            <a:alphaModFix/>
          </a:blip>
          <a:srcRect/>
          <a:stretch>
            <a:fillRect/>
          </a:stretch>
        </p:blipFill>
        <p:spPr>
          <a:xfrm>
            <a:off x="5877884" y="1830581"/>
            <a:ext cx="3693892" cy="49264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43"/>
          <a:stretch/>
        </p:blipFill>
        <p:spPr>
          <a:xfrm>
            <a:off x="436610" y="1830581"/>
            <a:ext cx="5143500" cy="470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5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Площадь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39" y="1333688"/>
            <a:ext cx="4248151" cy="56642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661" y="1333688"/>
            <a:ext cx="4200383" cy="560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-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Елатомская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39"/>
          <a:stretch/>
        </p:blipFill>
        <p:spPr>
          <a:xfrm>
            <a:off x="467152" y="1596788"/>
            <a:ext cx="5143500" cy="46538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92" t="-4577" r="21492" b="27761"/>
          <a:stretch/>
        </p:blipFill>
        <p:spPr>
          <a:xfrm>
            <a:off x="4870577" y="1298033"/>
            <a:ext cx="4942163" cy="506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0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-Парк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04" y="1565891"/>
            <a:ext cx="3831893" cy="51091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428" y="1586363"/>
            <a:ext cx="3816539" cy="508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922" y="609599"/>
            <a:ext cx="8496080" cy="5163403"/>
          </a:xfrm>
        </p:spPr>
        <p:txBody>
          <a:bodyPr>
            <a:normAutofit/>
          </a:bodyPr>
          <a:lstStyle/>
          <a:p>
            <a:pPr algn="r"/>
            <a:r>
              <a:rPr lang="ru-RU" b="1" i="1" dirty="0" smtClean="0">
                <a:solidFill>
                  <a:srgbClr val="FF0000"/>
                </a:solidFill>
              </a:rPr>
              <a:t>Долг </a:t>
            </a:r>
            <a:r>
              <a:rPr lang="ru-RU" b="1" i="1" dirty="0">
                <a:solidFill>
                  <a:srgbClr val="FF0000"/>
                </a:solidFill>
              </a:rPr>
              <a:t>каждого человека - изучить традиции</a:t>
            </a:r>
            <a:br>
              <a:rPr lang="ru-RU" b="1" i="1" dirty="0">
                <a:solidFill>
                  <a:srgbClr val="FF0000"/>
                </a:solidFill>
              </a:rPr>
            </a:br>
            <a:r>
              <a:rPr lang="ru-RU" b="1" i="1" dirty="0">
                <a:solidFill>
                  <a:srgbClr val="FF0000"/>
                </a:solidFill>
              </a:rPr>
              <a:t> своего народа, своего края. Гордится славою предков.»</a:t>
            </a:r>
            <a:br>
              <a:rPr lang="ru-RU" b="1" i="1" dirty="0">
                <a:solidFill>
                  <a:srgbClr val="FF0000"/>
                </a:solidFill>
              </a:rPr>
            </a:br>
            <a:r>
              <a:rPr lang="ru-RU" b="1" i="1" dirty="0">
                <a:solidFill>
                  <a:srgbClr val="FF0000"/>
                </a:solidFill>
              </a:rPr>
              <a:t>А.С. Пушкин</a:t>
            </a:r>
            <a:br>
              <a:rPr lang="ru-RU" b="1" i="1" dirty="0">
                <a:solidFill>
                  <a:srgbClr val="FF0000"/>
                </a:solidFill>
              </a:rPr>
            </a:b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2" y="3671248"/>
            <a:ext cx="8816454" cy="197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5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 проекта: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детей: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работа в виде аппликации: «Герб посёлка»;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работа в виде аппликации «Мой посёлок»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педагогов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информации по теме;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подборка материала по теме для осуществления совместной деятельности с детьми: «Наша древняя Елатьма», « Стихи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Г.Грязнова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нашем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поселке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«Стихи Т. Куприной», «Знакомство с картинами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А.Александровского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для родителей «О любви к родному краю»;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для родителей «История возникновения Поселка»;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выставки работ: «Мой любимый посёлок»;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фотовыставки «Я и мой поселок»;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альбома« Достопримечательности Елатьмы»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работы на тему: «Мой посёлок» (рисунки, поделки);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на тему: «Мой любимый посёлок»;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03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виде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коллективной аппликации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«Мой посёлок»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3" t="12139" b="17413"/>
          <a:stretch/>
        </p:blipFill>
        <p:spPr>
          <a:xfrm>
            <a:off x="677334" y="1665026"/>
            <a:ext cx="3986568" cy="48313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231" t="799" r="31231" b="20894"/>
          <a:stretch/>
        </p:blipFill>
        <p:spPr>
          <a:xfrm>
            <a:off x="3674376" y="1665026"/>
            <a:ext cx="5169373" cy="483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1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виде аппликации: «Герб посёлка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88" y="1774209"/>
            <a:ext cx="3849228" cy="4897958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592" y="1842447"/>
            <a:ext cx="3958410" cy="476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5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поэт земляк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Г.Грязнова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</a:t>
            </a:r>
            <a:r>
              <a:rPr lang="ru-RU" sz="20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ПОСЕЛОК</a:t>
            </a:r>
            <a:br>
              <a:rPr lang="ru-RU" sz="20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прекрасен - то ясно без слов,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влюбился в него с колыбели.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на свете белее снегов,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звонче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весенней капели.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дома, и сады вдоль реки,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рекой цепь озер серебрится.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Выйдешь в поле - цветут васильки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волнуется морем пшеница.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Перелески синеют вдали,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Ранним утром поют перепелки.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недаром же предки мои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Имя женское дали поселку.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весне здесь и воздух звенит,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Приезжайте - и влюбитесь сразу...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Шесть столетий Елатьма стоит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глядится в Оку ясноглазую.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Содержимое 4" descr="s406372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75668" y="1270000"/>
            <a:ext cx="4506329" cy="3787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905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по патриотическому воспитанию в детском саду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745" y="1610436"/>
            <a:ext cx="4185623" cy="112680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Папка-передвижка «Древняя </a:t>
            </a:r>
            <a:r>
              <a:rPr lang="ru-RU" b="1" dirty="0">
                <a:solidFill>
                  <a:srgbClr val="FF0000"/>
                </a:solidFill>
              </a:rPr>
              <a:t>Е</a:t>
            </a:r>
            <a:r>
              <a:rPr lang="ru-RU" b="1" dirty="0" smtClean="0">
                <a:solidFill>
                  <a:srgbClr val="FF0000"/>
                </a:solidFill>
              </a:rPr>
              <a:t>латьма»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Мини-стела в детском саду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" name="Содержимое 6" descr="IMG_20201203_09325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76275" y="2820194"/>
            <a:ext cx="4184650" cy="3138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7" descr="IMG_20201203_09325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087938" y="2819599"/>
            <a:ext cx="4186237" cy="3139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819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«Самиздат» 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«Мой Поселок»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2030" y="2159924"/>
            <a:ext cx="3182740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4445" r="4075" b="1111"/>
          <a:stretch/>
        </p:blipFill>
        <p:spPr>
          <a:xfrm rot="16200000">
            <a:off x="7233480" y="2724296"/>
            <a:ext cx="3997645" cy="286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 b="2222"/>
          <a:stretch/>
        </p:blipFill>
        <p:spPr>
          <a:xfrm rot="16200000">
            <a:off x="4142638" y="2043242"/>
            <a:ext cx="2899064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50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«Древняя Елатьма – Родина моя»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6" y="2128944"/>
            <a:ext cx="28194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4446" b="17777"/>
          <a:stretch/>
        </p:blipFill>
        <p:spPr>
          <a:xfrm>
            <a:off x="3388057" y="1373875"/>
            <a:ext cx="5241561" cy="2664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4445" r="20370"/>
          <a:stretch/>
        </p:blipFill>
        <p:spPr>
          <a:xfrm rot="5400000">
            <a:off x="4747206" y="2898739"/>
            <a:ext cx="2600112" cy="5318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404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по достопримечательностям поселка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11" y="1488731"/>
            <a:ext cx="4343400" cy="32622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934" y="1620846"/>
            <a:ext cx="4378870" cy="32875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543" y="4022810"/>
            <a:ext cx="4286249" cy="3214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115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 мини-музей в группе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48" y="1371352"/>
            <a:ext cx="5029200" cy="37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158" y="3079617"/>
            <a:ext cx="5032585" cy="377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9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5531893"/>
          </a:xfrm>
        </p:spPr>
        <p:txBody>
          <a:bodyPr>
            <a:noAutofit/>
          </a:bodyPr>
          <a:lstStyle/>
          <a:p>
            <a: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этот проект актуален и особенно труден, требует большого такта и терпения, так как в молодых семьях вопросы воспитания патриотизма не считаются важными, и зачастую, вызывают лишь недоумение.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данная работа более эффективна, если установлена тесная связь с родителями детей. Родители выступают не только как помощники детского сада, но и как участники формирования личности ребёнка.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Мы, педагоги, и, конечно же, родители, должны помочь ребёнку научиться видеть и понимать красоту и величие родных мест (родного края, его малой Родины – это даёт возможность ощутить причастность к большому и прекрасному миру, Родине – России.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0838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5718" y="609599"/>
            <a:ext cx="7868283" cy="505422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проекта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проекта: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количеству участников: групповой;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реализации: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долгосрочный.</a:t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содержанию: познавательный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средней группы, воспитатели, родители.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/>
              <a:t> </a:t>
            </a:r>
            <a:br>
              <a:rPr lang="ru-RU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55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799" y="327546"/>
            <a:ext cx="9821839" cy="6209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939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573" y="623247"/>
            <a:ext cx="8596668" cy="5968621"/>
          </a:xfrm>
        </p:spPr>
        <p:txBody>
          <a:bodyPr>
            <a:normAutofit/>
          </a:bodyPr>
          <a:lstStyle/>
          <a:p>
            <a:r>
              <a:rPr lang="ru-RU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- это наше будущее, а значит будущее нашей страны. Каждый из нас должен любить свою страну. Но маленьким детям непонятны понятия страна, патриотизм, Родина, и наша задача - воспитать настоящего патриота своей страны, ведь за ними будущее!</a:t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Начинать воспитание любви к своей Родине нужно с малого. С любви к своему месту, где ты родился и вырос, показать ребёнку красоту родного края.</a:t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77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730" y="232012"/>
            <a:ext cx="8596668" cy="6036860"/>
          </a:xfrm>
        </p:spPr>
        <p:txBody>
          <a:bodyPr>
            <a:noAutofit/>
          </a:bodyPr>
          <a:lstStyle/>
          <a:p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патриотические чувства, гордость за место, где они живут, за - малую Родину.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задачи: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любовь к родному поселку и интерес к прошлому и настоящему края.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Обогатить знания детей о своей малой Родине.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бережное отношение к поселку (достопримечательностям, культуре, природе).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эмоциональное настроение, оставить яркие впечатления от рассказов и бесед, прогулок.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активному вовлечению родителей в совместную проектную деятельность.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325032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5941325"/>
          </a:xfrm>
        </p:spPr>
        <p:txBody>
          <a:bodyPr/>
          <a:lstStyle/>
          <a:p>
            <a:pPr algn="ctr"/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результат:</a:t>
            </a:r>
            <a:r>
              <a:rPr lang="ru-RU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Дети:</a:t>
            </a:r>
            <a:r>
              <a:rPr lang="ru-RU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Знают название своего поселка, символику, достопримечательности.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Знают историю возникновения родного поселка.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представление об исторических памятниках.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Знакомы с природой родного края.</a:t>
            </a:r>
          </a:p>
        </p:txBody>
      </p:sp>
    </p:spTree>
    <p:extLst>
      <p:ext uri="{BB962C8B-B14F-4D97-AF65-F5344CB8AC3E}">
        <p14:creationId xmlns:p14="http://schemas.microsoft.com/office/powerpoint/2010/main" val="30959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20806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Перспективный 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реализации 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15" y="2402744"/>
            <a:ext cx="6354105" cy="420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9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874293"/>
          </a:xfrm>
        </p:spPr>
        <p:txBody>
          <a:bodyPr>
            <a:normAutofit fontScale="90000"/>
          </a:bodyPr>
          <a:lstStyle/>
          <a:p>
            <a:r>
              <a:rPr lang="ru-RU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Беседа: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«История возникновения поселка». «Мой любимый поселок»</a:t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ширмы «Древняя Елатьма», разговор о родном поселке, знакомство с со старинными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зданиями</a:t>
            </a:r>
            <a:b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21" y="2585872"/>
            <a:ext cx="3204096" cy="42721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388" y="2585872"/>
            <a:ext cx="3217744" cy="4290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103" y="2558576"/>
            <a:ext cx="3245040" cy="43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0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978" y="609599"/>
            <a:ext cx="8537023" cy="207900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герба </a:t>
            </a:r>
            <a:r>
              <a:rPr lang="ru-RU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поселка,история</a:t>
            </a:r>
            <a:r>
              <a:rPr lang="ru-RU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гербе</a:t>
            </a:r>
            <a:br>
              <a:rPr lang="ru-RU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альбома  «Достопримечательности Елатьмы»</a:t>
            </a:r>
            <a:br>
              <a:rPr lang="ru-RU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/>
          </a:p>
        </p:txBody>
      </p:sp>
      <p:pic>
        <p:nvPicPr>
          <p:cNvPr id="4" name="Содержимое 5" descr="IMG_20201203_0924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2638" y="1902455"/>
            <a:ext cx="3592582" cy="4788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IMG_20201203_0923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72744" y="1902455"/>
            <a:ext cx="3552891" cy="4735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141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157</TotalTime>
  <Words>126</Words>
  <Application>Microsoft Office PowerPoint</Application>
  <PresentationFormat>Широкоэкранный</PresentationFormat>
  <Paragraphs>37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Times New Roman</vt:lpstr>
      <vt:lpstr>Trebuchet MS</vt:lpstr>
      <vt:lpstr>Wingdings 3</vt:lpstr>
      <vt:lpstr>Грань</vt:lpstr>
      <vt:lpstr> Номинация  «Учреждения дошкольного образования»  Проект   по патриотическому воспитанию в средней группе </vt:lpstr>
      <vt:lpstr>Долг каждого человека - изучить традиции  своего народа, своего края. Гордится славою предков.» А.С. Пушкин </vt:lpstr>
      <vt:lpstr>Паспорт проекта Классификация проекта: По количеству участников: групповой; Срок реализации: проект долгосрочный.   По содержанию: познавательный. Участники проекта: Дети средней группы, воспитатели, родители.   </vt:lpstr>
      <vt:lpstr>Актуальность Дети - это наше будущее, а значит будущее нашей страны. Каждый из нас должен любить свою страну. Но маленьким детям непонятны понятия страна, патриотизм, Родина, и наша задача - воспитать настоящего патриота своей страны, ведь за ними будущее! Начинать воспитание любви к своей Родине нужно с малого. С любви к своему месту, где ты родился и вырос, показать ребёнку красоту родного края. </vt:lpstr>
      <vt:lpstr>Цель: Воспитывать патриотические чувства, гордость за место, где они живут, за - малую Родину. Основные задачи: Формировать любовь к родному поселку и интерес к прошлому и настоящему края. Обогатить знания детей о своей малой Родине. Развивать бережное отношение к поселку (достопримечательностям, культуре, природе). Создать эмоциональное настроение, оставить яркие впечатления от рассказов и бесед, прогулок. Способствовать активному вовлечению родителей в совместную проектную деятельность.</vt:lpstr>
      <vt:lpstr>Ожидаемый результат: Дети: Знают название своего поселка, символику, достопримечательности.  Знают историю возникновения родного поселка. Имеют представление об исторических памятниках. Знакомы с природой родного края.</vt:lpstr>
      <vt:lpstr>Перспективный план реализации проекта </vt:lpstr>
      <vt:lpstr>Познавательное развитие Беседа: «История возникновения поселка». «Мой любимый поселок» Просмотр ширмы «Древняя Елатьма», разговор о родном поселке, знакомство с со старинными зданиями  </vt:lpstr>
      <vt:lpstr>Рассматривание герба поселка,история о гербе Оформление альбома  «Достопримечательности Елатьмы»     </vt:lpstr>
      <vt:lpstr>Познавательное развитие НОД «Дом в котором мы живем» - Рассматривание иллюстраций «У каждого животного и человека есть свой дом» </vt:lpstr>
      <vt:lpstr>Физическое развитие Хороводная игра «Во поле береза стояла». «У медведя во бору…» русская народная игра».</vt:lpstr>
      <vt:lpstr>Познавательное развитие Конспект НОД «Квест-игра Путешествие по поселку Елатьма»  </vt:lpstr>
      <vt:lpstr>Речевое развитие Познакомить детей с деятельностью предприятий р.п.Елатьмы (ЕПЗ) Воспитывать интерес и уважение к труду людей разных профессий. </vt:lpstr>
      <vt:lpstr>Экскурсия по современной Елатьме.   Технологическая карта экскурсии   Название экскурсии: Современная Елатьма. Тема экскурсии: Уголки родного поселка Вид экскурсии: пешеходная, обзорная Состав экскурсантов: дети средней  возраста Протяженность: 500м. Продолжительность: 25 мин. Маршрут: улица Луначарского.    </vt:lpstr>
      <vt:lpstr>Липовая аллея «Козиха» </vt:lpstr>
      <vt:lpstr>Остановка -Фонтан</vt:lpstr>
      <vt:lpstr>Остановка- Площадь Ленина </vt:lpstr>
      <vt:lpstr>Остановка -Елатомская библиотека. </vt:lpstr>
      <vt:lpstr>Остановка -Парк</vt:lpstr>
      <vt:lpstr>Продукт проекта: Для детей: творческая работа в виде аппликации: «Герб посёлка»; творческая работа в виде аппликации «Мой посёлок» Для педагогов: сбор информации по теме; подборка материала по теме для осуществления совместной деятельности с детьми: «Наша древняя Елатьма», « Стихи Г.Грязнова о нашем поселке», «Стихи Т. Куприной», «Знакомство с картинами А.Александровского»; консультация для родителей «О любви к родному краю»; консультация для родителей «История возникновения Поселка»; оформление выставки работ: «Мой любимый посёлок»; оформление фотовыставки «Я и мой поселок»; оформление альбома« Достопримечательности Елатьмы» Для родителей: творческие работы на тему: «Мой посёлок» (рисунки, поделки); фотографии на тему: «Мой любимый посёлок»;    </vt:lpstr>
      <vt:lpstr>Творческая работа в виде коллективной аппликации «Мой посёлок» </vt:lpstr>
      <vt:lpstr>Творческая работа в виде аппликации: «Герб посёлка»</vt:lpstr>
      <vt:lpstr>Наш поэт земляк Г.Грязнова  НАШ ПОСЕЛОК Он прекрасен - то ясно без слов, Я влюбился в него с колыбели. Нет на свете белее снегов, Нет звонче весенней капели.   И дома, и сады вдоль реки, За рекой цепь озер серебрится. Выйдешь в поле - цветут васильки И волнуется морем пшеница.   Перелески синеют вдали, Ранним утром поют перепелки. Ведь недаром же предки мои Имя женское дали поселку.   По весне здесь и воздух звенит, Приезжайте - и влюбитесь сразу... Шесть столетий Елатьма стоит И глядится в Оку ясноглазую.  </vt:lpstr>
      <vt:lpstr>Уголок по патриотическому воспитанию в детском саду</vt:lpstr>
      <vt:lpstr>Книга «Самиздат»  «Мой Поселок»</vt:lpstr>
      <vt:lpstr>«Древняя Елатьма – Родина моя» </vt:lpstr>
      <vt:lpstr>Экскурсии по достопримечательностям поселка </vt:lpstr>
      <vt:lpstr>Оформлен мини-музей в группе</vt:lpstr>
      <vt:lpstr>Заключение В настоящее время этот проект актуален и особенно труден, требует большого такта и терпения, так как в молодых семьях вопросы воспитания патриотизма не считаются важными, и зачастую, вызывают лишь недоумение. Но данная работа более эффективна, если установлена тесная связь с родителями детей. Родители выступают не только как помощники детского сада, но и как участники формирования личности ребёнка. Мы, педагоги, и, конечно же, родители, должны помочь ребёнку научиться видеть и понимать красоту и величие родных мест (родного края, его малой Родины – это даёт возможность ощутить причастность к большому и прекрасному миру, Родине – России.  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Елатомский детский сад </dc:title>
  <dc:creator>Пользователь</dc:creator>
  <cp:lastModifiedBy>Пользователь</cp:lastModifiedBy>
  <cp:revision>16</cp:revision>
  <dcterms:created xsi:type="dcterms:W3CDTF">2021-11-11T11:04:10Z</dcterms:created>
  <dcterms:modified xsi:type="dcterms:W3CDTF">2021-11-11T13:42:03Z</dcterms:modified>
</cp:coreProperties>
</file>