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2" r:id="rId4"/>
    <p:sldId id="265" r:id="rId5"/>
    <p:sldId id="266" r:id="rId6"/>
    <p:sldId id="261" r:id="rId7"/>
    <p:sldId id="257" r:id="rId8"/>
    <p:sldId id="262" r:id="rId9"/>
    <p:sldId id="263" r:id="rId10"/>
    <p:sldId id="258" r:id="rId11"/>
    <p:sldId id="259" r:id="rId12"/>
    <p:sldId id="260" r:id="rId13"/>
    <p:sldId id="264" r:id="rId14"/>
    <p:sldId id="267" r:id="rId15"/>
    <p:sldId id="268" r:id="rId16"/>
    <p:sldId id="269" r:id="rId17"/>
    <p:sldId id="270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6" autoAdjust="0"/>
    <p:restoredTop sz="85072" autoAdjust="0"/>
  </p:normalViewPr>
  <p:slideViewPr>
    <p:cSldViewPr>
      <p:cViewPr varScale="1">
        <p:scale>
          <a:sx n="77" d="100"/>
          <a:sy n="77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9AC02-F7CE-4E79-BEE7-87FD6C08F853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D5C7C-741E-4ED6-83E3-01FDCFC132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B148-2509-4B33-A817-52B7F28B44D9}" type="datetime1">
              <a:rPr lang="ru-RU" smtClean="0"/>
              <a:t>24.11.2024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60D-45B8-41EF-A3C8-194FE84953DC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69DB-60AE-4F81-B1C6-41D10DA0F018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F6D2-C534-4616-8111-BBA70F232028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C2E-D3C3-4E4B-A8E5-70C2E543EEAB}" type="datetime1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2A53-3B51-4A7B-AF7A-D2B0985134DE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8DB4-69C3-4E71-88C9-D249A1D8B87B}" type="datetime1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A215-F8E0-49DD-9951-282F08B99739}" type="datetime1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F322-FDB4-43A4-9A56-F26EB18212DF}" type="datetime1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053D-2D1C-4F4E-A777-25AD320BD115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E4FA-99C8-40D4-B12E-239777649D1E}" type="datetime1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3E4B0-D22B-4061-8455-23295B9DEB65}" type="datetime1">
              <a:rPr lang="ru-RU" smtClean="0"/>
              <a:t>24.11.2024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197783-5A29-48E1-9367-E6B4098575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revologia.ru/kakoj-klej-vybrat-dlya-dere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-strana.ru/blog/post/svoimi-rukami/56089/podelki-iz-palochek-ot-morozhenogo-118322/" TargetMode="External"/><Relationship Id="rId2" Type="http://schemas.openxmlformats.org/officeDocument/2006/relationships/hyperlink" Target="https://www.livemaster.ru/topic/128609-brasletiki-iz-palochek-ot-morozhenn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oimirukamy.com/podelki-iz-palochek-ot-morozhenog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5572164" cy="1428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Номинация:  Вторая жизнь </a:t>
            </a:r>
            <a:r>
              <a:rPr lang="ru-RU" sz="2800" dirty="0" smtClean="0"/>
              <a:t>упаковке. «Палочки </a:t>
            </a:r>
            <a:r>
              <a:rPr lang="ru-RU" sz="2800" dirty="0" smtClean="0"/>
              <a:t>– выручалочки»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929198"/>
            <a:ext cx="3500462" cy="171451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МДОУ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                            № 23«Пчёлка» 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Шилка  ул.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Балябина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67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гр. № 9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«Колокольчики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Степанова Марина Николаевна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abirint.ru/rcimg/a15442bacc5b9b0c0cf19cfaf4bec084/1920x1080/comments_pic/1609/1_c55b24559bd0c4ba7db950023e0d0f1f_1457178164.jpg?1457178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3786214" cy="273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715304" cy="135732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таких  палочек можно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невероятные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поделки, постройки , используя различные схемы или придумать самим.  Для детей этот творческий процесс окажется особенно увлекательным и полезным, ведь его выполнение служит  развитию мелкой моторики, внимательности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усидчивости. С помощью подручного материала, клея и деревянных палочек можно сделать не только игрушки, но и полезные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предметы.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4" name="Picture 2" descr="C:\Users\User\Desktop\20230109_104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8934"/>
            <a:ext cx="392718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фото детсада\20230120_14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32392" y="2982988"/>
            <a:ext cx="26798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6143644"/>
            <a:ext cx="4857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876"/>
            <a:ext cx="3714776" cy="25542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палочки легко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склеиваются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покрасить,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затонировать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добавить любой декор. Дереву “идет” любое “украшение”. Будь то ткань, бисер, бусины и все то, на что хватает фантазии творческих людей.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72" y="1000108"/>
            <a:ext cx="31027670" cy="2661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20221227_163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49331" y="422843"/>
            <a:ext cx="2488808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Desktop\фото детсада\20230120_143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737131" y="691705"/>
            <a:ext cx="2571768" cy="275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User\Desktop\фото детсада\20230120_143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356406" y="3787602"/>
            <a:ext cx="2334195" cy="2474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071942"/>
            <a:ext cx="7329510" cy="192882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Простые поделки из палочек для мороженого станут прекрасным </a:t>
            </a:r>
            <a:r>
              <a:rPr lang="ru-RU" dirty="0" smtClean="0"/>
              <a:t>развлечением дома, на отдыхе. Их несложно конструировать, для  </a:t>
            </a:r>
            <a:r>
              <a:rPr lang="ru-RU" dirty="0"/>
              <a:t>палочек достаточно клея. Приятные эмоции, которые доставит такое творчество, сохраняться в поделке и станут прекрасным </a:t>
            </a:r>
            <a:r>
              <a:rPr lang="ru-RU" dirty="0" smtClean="0"/>
              <a:t>воспоминанием.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Picture 2" descr="C:\Users\User\Desktop\фото детсада\20230120_143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9723">
            <a:off x="1508846" y="702872"/>
            <a:ext cx="2577935" cy="2858657"/>
          </a:xfrm>
          <a:prstGeom prst="rect">
            <a:avLst/>
          </a:prstGeom>
          <a:noFill/>
        </p:spPr>
      </p:pic>
      <p:pic>
        <p:nvPicPr>
          <p:cNvPr id="6" name="Picture 3" descr="C:\Users\User\Desktop\фото детсада\20230120_14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99499">
            <a:off x="5493089" y="935282"/>
            <a:ext cx="2857520" cy="2844298"/>
          </a:xfrm>
          <a:prstGeom prst="rect">
            <a:avLst/>
          </a:prstGeom>
          <a:noFill/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500858" cy="11430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своей работе я нашла применение этим волшебным палочкам 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000240"/>
            <a:ext cx="7258072" cy="113633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 помощью смайликов можно легко и просто передать свои эмоции и чувства. В конце образовательной деятельности,  детям предлагаю взять смайлик настроения.  </a:t>
            </a:r>
            <a:r>
              <a:rPr lang="ru-RU" dirty="0"/>
              <a:t>Я предлагаю </a:t>
            </a:r>
            <a:r>
              <a:rPr lang="ru-RU" dirty="0" smtClean="0"/>
              <a:t> </a:t>
            </a:r>
            <a:r>
              <a:rPr lang="ru-RU" dirty="0"/>
              <a:t>выбрать тот смайлик, который соответствует </a:t>
            </a:r>
            <a:r>
              <a:rPr lang="ru-RU" dirty="0" smtClean="0"/>
              <a:t> настроению детей. </a:t>
            </a:r>
            <a:r>
              <a:rPr lang="ru-RU" dirty="0"/>
              <a:t>Д</a:t>
            </a:r>
            <a:r>
              <a:rPr lang="ru-RU" dirty="0" smtClean="0"/>
              <a:t>ети определяют свое </a:t>
            </a:r>
            <a:r>
              <a:rPr lang="ru-RU" smtClean="0"/>
              <a:t>настроение, с </a:t>
            </a:r>
            <a:r>
              <a:rPr lang="ru-RU" dirty="0" smtClean="0"/>
              <a:t>удовольствием выбирают их.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смайлики\20230113_135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2656489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313427" cy="2811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3857628"/>
            <a:ext cx="6686568" cy="24669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Для многих </a:t>
            </a:r>
            <a:r>
              <a:rPr lang="ru-RU" b="1" dirty="0" smtClean="0"/>
              <a:t>детей персонажи </a:t>
            </a:r>
            <a:r>
              <a:rPr lang="ru-RU" i="1" dirty="0" smtClean="0"/>
              <a:t>«</a:t>
            </a:r>
            <a:r>
              <a:rPr lang="ru-RU" b="1" i="1" dirty="0" smtClean="0"/>
              <a:t>Театра на палочках</a:t>
            </a:r>
            <a:r>
              <a:rPr lang="ru-RU" i="1" dirty="0" smtClean="0"/>
              <a:t>»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становятся настоящими помощниками: </a:t>
            </a:r>
            <a:r>
              <a:rPr lang="ru-RU" dirty="0" smtClean="0"/>
              <a:t>помогают снимать психическое напряжение, позволяют выполнять вместе что-то важное, им легче рассказать что-либо о себе, чем взрослому или другим детям. </a:t>
            </a:r>
            <a:endParaRPr lang="ru-RU" dirty="0"/>
          </a:p>
        </p:txBody>
      </p:sp>
      <p:pic>
        <p:nvPicPr>
          <p:cNvPr id="4098" name="Picture 2" descr="C:\Users\User\Desktop\смайлики\20230113_14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66972"/>
            <a:ext cx="3571900" cy="310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215238" cy="11430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математике   можно  применять эти не обыкновенные палочки:  считать, сравнивать. Для математических игр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палочки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мороженного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незаменимый атрибут для  закрепления счета,  при знакомстве с геометрическими фигурами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смайлики\20230112_11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190"/>
            <a:ext cx="2500330" cy="22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20230109_100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3231719" cy="2534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https://www.maam.ru/upload/blogs/detsad-33814-1495040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298336" y="1226640"/>
            <a:ext cx="2035169" cy="308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7372344" cy="7858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как известно, обожают разные браслетики, бусы, кольца и т.п. Особенно это любят девочки. Браслеты из палочек - это красивое и дешевое украшение подойдет для каждой моднице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podelki-iz-palochek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3195953"/>
            <a:ext cx="3357585" cy="287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s://i.pinimg.com/originals/f2/18/12/f218124b012112f5b3171bb5b38d1e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37387"/>
            <a:ext cx="3000396" cy="2729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01090" y="6215082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04088"/>
            <a:ext cx="6715172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85992"/>
            <a:ext cx="7758138" cy="4038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Работать  с палочками  так просто и интересно.</a:t>
            </a:r>
          </a:p>
          <a:p>
            <a:pPr>
              <a:buNone/>
            </a:pPr>
            <a:r>
              <a:rPr lang="ru-RU" sz="2400" dirty="0" smtClean="0"/>
              <a:t>Действительно, попав в умелые руки, деревянные </a:t>
            </a:r>
            <a:r>
              <a:rPr lang="ru-RU" sz="2400" b="1" dirty="0" smtClean="0"/>
              <a:t>палочки</a:t>
            </a:r>
            <a:r>
              <a:rPr lang="ru-RU" sz="2400" dirty="0" smtClean="0"/>
              <a:t> от мороженого преображаются в необычные украшения, сувениры. С помощью несложных материалов и фантазии получаются оригинальные поделки. Интересно придумывать новую жизнь, казалось бы уже совсем ненужным вещам.</a:t>
            </a:r>
          </a:p>
          <a:p>
            <a:endParaRPr lang="ru-RU" sz="18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14554"/>
            <a:ext cx="7472386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 моими палочками- выручалочками я буду продолжать заниматься в дальнейшем, совершенствовать и  повышать свой  профессиональный  уровень и педагогический  навык по формированию художественно – творческих способностей детей.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04088"/>
            <a:ext cx="6829444" cy="1143000"/>
          </a:xfrm>
        </p:spPr>
        <p:txBody>
          <a:bodyPr/>
          <a:lstStyle/>
          <a:p>
            <a:r>
              <a:rPr lang="ru-RU" dirty="0" smtClean="0"/>
              <a:t>Интернет- источники.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800972" cy="4460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www.livemaster.ru/topic/128609-brasletiki-iz-palochek-ot-morozhennogo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www.livemaster.ru/topic/128609-brasletiki-iz-palochek-ot-morozhennogo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https://www.techinsider.ru/diy/1597381-ekologichnyi-podhod-ko-vsemu-kak-povtorno-ispolzovat-derevyannye-palochki-ot-morojenogo-s-polzoi-dlya-doma/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86776" y="6143644"/>
            <a:ext cx="628648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71744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https://m-strana.ru/blog/post/svoimi-rukami/56089/podelki-iz-palochek-ot-morozhenogo-118322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105835"/>
            <a:ext cx="6000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svoimirukamy.com/podelki-iz-palochek-ot-morozhenogo.html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857232"/>
            <a:ext cx="6758006" cy="724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Афоризма…………………………………………………………………..3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Предисловие……………………………………………………………….4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3Актуальность………………………………………………………..............4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Цели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задачи………………………………………………………………5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5)Основная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часть……………………………………………………………..6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6)Заключение…………………………………………………………………17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Интернет- ресурсы</a:t>
            </a:r>
            <a:r>
              <a:rPr lang="ru-RU" sz="1800" dirty="0" smtClean="0"/>
              <a:t>………………………………………………………………………………19</a:t>
            </a:r>
            <a:endParaRPr lang="ru-RU" sz="1800" dirty="0" smtClean="0"/>
          </a:p>
          <a:p>
            <a:r>
              <a:rPr lang="ru-RU" sz="1800" dirty="0" smtClean="0"/>
              <a:t>- </a:t>
            </a:r>
            <a:endParaRPr lang="ru-RU" sz="18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58214" y="6072206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2" name="Picture 2" descr="C:\Users\Пчёлка\Desktop\a35c72cb6931d8e96da14de2cfea1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6622" y="2708920"/>
            <a:ext cx="4579632" cy="3434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86776" y="6143644"/>
            <a:ext cx="62864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00240"/>
            <a:ext cx="7443782" cy="438912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Всегда найдется дело для умелых рук,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хорошенько посмотреть вокруг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то, что дело не найдет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Пускай скучает целый год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.(М. И.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Ивенсен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58214" y="6143644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658096" cy="164307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Предисловие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 повседневной жизни мы сталкиваемся с множеством не нужных вещей , казалось бы на первый взгляд:  крышки, баночки и тюбики из под шампуня ,клея, бумага, браслеты, ленточки и многое другое. Меня привлекли внимания палочки от мороженного , которые лежали дома. Я начала собирать информацию , нашла историю возникновения этих палочек, начала придумывать применения этим палочкам в своей работе. Сначала собирала палочки, а в последствии  заказала через интернет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786058"/>
            <a:ext cx="7429520" cy="33889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Актуальность: работаем с бросовым материалом давно и всегда, в моменты творческого застоя начинаешь искать новые материалы и техники. Так получилось и с деревянными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палочками от мороженого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29652" y="614364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1438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развитие художественно-творческих способностей детей всех возрастов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использования нетрадиционного бросового материала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деревянные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палочки от мороженого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643182"/>
            <a:ext cx="7658096" cy="367474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знакомить с нетрадиционными способами применения бросового материала;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интерес к творческой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овладению воспитанниками техническими приемами работы с деревянными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палочками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мелкую моторику рук и творческую фантазию 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90" y="6143644"/>
            <a:ext cx="4143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5572164" cy="2143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Мороженное всегда было </a:t>
            </a:r>
            <a:r>
              <a:rPr lang="ru-RU" sz="2800" dirty="0" smtClean="0">
                <a:solidFill>
                  <a:srgbClr val="7030A0"/>
                </a:solidFill>
              </a:rPr>
              <a:t>одним </a:t>
            </a:r>
            <a:r>
              <a:rPr lang="ru-RU" sz="2800" dirty="0" smtClean="0">
                <a:solidFill>
                  <a:srgbClr val="7030A0"/>
                </a:solidFill>
              </a:rPr>
              <a:t>из самых любимых лакомств </a:t>
            </a:r>
            <a:r>
              <a:rPr lang="ru-RU" sz="2800" dirty="0" smtClean="0">
                <a:solidFill>
                  <a:srgbClr val="7030A0"/>
                </a:solidFill>
              </a:rPr>
              <a:t>человека</a:t>
            </a:r>
            <a:r>
              <a:rPr lang="ru-RU" sz="2800" dirty="0" smtClean="0">
                <a:solidFill>
                  <a:srgbClr val="7030A0"/>
                </a:solidFill>
              </a:rPr>
              <a:t>. Его любят как дети, так и взрослые.</a:t>
            </a:r>
            <a:r>
              <a:rPr lang="ru-RU" sz="2800" dirty="0"/>
              <a:t> 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Pictures\bd4c3bd19aa9ecb60281c089f0d398a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3249055" cy="307183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929190" y="4643446"/>
            <a:ext cx="3357586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Да,  это мороженное но не простое, а на палочке.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6286520"/>
            <a:ext cx="485772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000372"/>
            <a:ext cx="4043362" cy="3125791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Съев очередную порцию прохладного лакомства, не спешите выбрасывать в мусор деревянную палочку. Это отличный материал для создания оригинальных поделок. Кроме всего прочего, палочки – это экологически чистый материал. Работать с ними легко и приятно. Разнообразные изделия из палочек от мороженого могут не только стать элементом декора, </a:t>
            </a:r>
            <a:r>
              <a:rPr lang="ru-RU" sz="2400" dirty="0" smtClean="0"/>
              <a:t>но </a:t>
            </a:r>
            <a:r>
              <a:rPr lang="ru-RU" sz="2400" dirty="0"/>
              <a:t>и выполнять полезные </a:t>
            </a:r>
            <a:r>
              <a:rPr lang="ru-RU" sz="2400" dirty="0" smtClean="0"/>
              <a:t>функции.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User\Pictures\szablony-do-kolorowych-patyczko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00504"/>
            <a:ext cx="307580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Pictures\502635ca50d7aeaf15eff2b1f37583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05796"/>
            <a:ext cx="3071834" cy="196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Pictures\a98cc8d0525b09957d8fd1029b78359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93020">
            <a:off x="1155903" y="1044770"/>
            <a:ext cx="2847934" cy="189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29652" y="6143644"/>
            <a:ext cx="4857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04088"/>
            <a:ext cx="7400948" cy="1143000"/>
          </a:xfrm>
        </p:spPr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85992"/>
            <a:ext cx="7515220" cy="396049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Изобретателем  палочек считается Фрэнк  </a:t>
            </a:r>
            <a:r>
              <a:rPr lang="ru-RU" sz="2000" dirty="0" err="1"/>
              <a:t>Эпперсон</a:t>
            </a:r>
            <a:r>
              <a:rPr lang="ru-RU" sz="2000" dirty="0"/>
              <a:t>. Он купил стакан лимонада и, недопив, оставил его на морозе вместе со специальной </a:t>
            </a:r>
            <a:r>
              <a:rPr lang="ru-RU" sz="2000" b="1" dirty="0"/>
              <a:t>палочкой</a:t>
            </a:r>
            <a:r>
              <a:rPr lang="ru-RU" sz="2000" dirty="0"/>
              <a:t>. Когда лимонад превратился в лед, Фрэнк обнаружил, что </a:t>
            </a:r>
            <a:r>
              <a:rPr lang="ru-RU" sz="2000" b="1" dirty="0"/>
              <a:t>палочка</a:t>
            </a:r>
            <a:r>
              <a:rPr lang="ru-RU" sz="2000" dirty="0"/>
              <a:t> не только не мешает кушать прохладный сладкий десерт, но и делает этот процесс более </a:t>
            </a:r>
            <a:r>
              <a:rPr lang="ru-RU" sz="2000" dirty="0" smtClean="0"/>
              <a:t>удобным</a:t>
            </a:r>
            <a:r>
              <a:rPr lang="ru-RU" dirty="0" smtClean="0"/>
              <a:t>.</a:t>
            </a:r>
            <a:r>
              <a:rPr lang="ru-RU" sz="2000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29652" y="6286520"/>
            <a:ext cx="485772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043890" cy="5483245"/>
          </a:xfrm>
        </p:spPr>
        <p:txBody>
          <a:bodyPr>
            <a:normAutofit/>
          </a:bodyPr>
          <a:lstStyle/>
          <a:p>
            <a:pPr lvl="8"/>
            <a:r>
              <a:rPr lang="ru-RU" sz="1600" dirty="0"/>
              <a:t>В наше время все совсем по-другому. Производство </a:t>
            </a:r>
            <a:r>
              <a:rPr lang="ru-RU" sz="1600" b="1" dirty="0"/>
              <a:t>палочек поставлено на поток</a:t>
            </a:r>
            <a:r>
              <a:rPr lang="ru-RU" sz="1600" dirty="0"/>
              <a:t>. Производственная мощность таких линий достигает до нескольких десятков тысяч </a:t>
            </a:r>
            <a:r>
              <a:rPr lang="ru-RU" sz="1600" b="1" dirty="0"/>
              <a:t>палочек за смену</a:t>
            </a:r>
            <a:r>
              <a:rPr lang="ru-RU" sz="1600" dirty="0"/>
              <a:t>. Обычно материалом для изготовления служит </a:t>
            </a:r>
            <a:r>
              <a:rPr lang="ru-RU" sz="1600" dirty="0" smtClean="0"/>
              <a:t>дерево. Сырьем </a:t>
            </a:r>
            <a:r>
              <a:rPr lang="ru-RU" sz="1600" dirty="0"/>
              <a:t>для </a:t>
            </a:r>
            <a:r>
              <a:rPr lang="ru-RU" sz="1600" b="1" dirty="0"/>
              <a:t>палочек является береза</a:t>
            </a:r>
            <a:r>
              <a:rPr lang="ru-RU" sz="1600" dirty="0"/>
              <a:t>, хотя были </a:t>
            </a:r>
            <a:r>
              <a:rPr lang="ru-RU" sz="1600" dirty="0" smtClean="0"/>
              <a:t>перепробованы </a:t>
            </a:r>
            <a:r>
              <a:rPr lang="ru-RU" sz="1600" dirty="0"/>
              <a:t>чуть не все породы деревьев. Отличные </a:t>
            </a:r>
            <a:r>
              <a:rPr lang="ru-RU" sz="1600" b="1" dirty="0"/>
              <a:t>палочки выходят из осины</a:t>
            </a:r>
            <a:r>
              <a:rPr lang="ru-RU" sz="1600" dirty="0"/>
              <a:t> : беленькие, чистенькие и дешевые. Но мороженое, увы, впитывает осиновый запах. Так что все </a:t>
            </a:r>
            <a:r>
              <a:rPr lang="ru-RU" sz="1600" b="1" dirty="0"/>
              <a:t>палочки</a:t>
            </a:r>
            <a:r>
              <a:rPr lang="ru-RU" sz="1600" dirty="0"/>
              <a:t> делают из экологически безупречных белоствольных </a:t>
            </a:r>
            <a:r>
              <a:rPr lang="ru-RU" sz="1600" dirty="0" smtClean="0"/>
              <a:t>красавиц - </a:t>
            </a:r>
            <a:endParaRPr lang="ru-RU" sz="1600" dirty="0"/>
          </a:p>
          <a:p>
            <a:pPr lvl="8"/>
            <a:r>
              <a:rPr lang="ru-RU" sz="1600" dirty="0" smtClean="0"/>
              <a:t>светлого </a:t>
            </a:r>
            <a:r>
              <a:rPr lang="ru-RU" sz="1600" dirty="0"/>
              <a:t>цвета и с отсутствием запаха. </a:t>
            </a:r>
          </a:p>
        </p:txBody>
      </p:sp>
      <p:pic>
        <p:nvPicPr>
          <p:cNvPr id="2050" name="Picture 2" descr="C:\Users\User\Pictures\37f130684e44a0d01aaaa13f3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61090"/>
            <a:ext cx="1785950" cy="2365177"/>
          </a:xfrm>
          <a:prstGeom prst="rect">
            <a:avLst/>
          </a:prstGeom>
          <a:noFill/>
        </p:spPr>
      </p:pic>
      <p:pic>
        <p:nvPicPr>
          <p:cNvPr id="1026" name="Picture 2" descr="C:\Users\User\Pictures\berez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2786082" cy="244213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01090" y="6143644"/>
            <a:ext cx="4143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1231</TotalTime>
  <Words>618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Номинация:  Вторая жизнь упаковке. «Палочки – выручалочки»</vt:lpstr>
      <vt:lpstr>Содержание.</vt:lpstr>
      <vt:lpstr>Слайд 3</vt:lpstr>
      <vt:lpstr>Предисловие: в повседневной жизни мы сталкиваемся с множеством не нужных вещей , казалось бы на первый взгляд:  крышки, баночки и тюбики из под шампуня ,клея, бумага, браслеты, ленточки и многое другое. Меня привлекли внимания палочки от мороженного , которые лежали дома. Я начала собирать информацию , нашла историю возникновения этих палочек, начала придумывать применения этим палочкам в своей работе. Сначала собирала палочки, а в последствии  заказала через интернет.</vt:lpstr>
      <vt:lpstr>Цель: развитие художественно-творческих способностей детей всех возрастов посредством использования нетрадиционного бросового материала - деревянные палочки от мороженого .</vt:lpstr>
      <vt:lpstr>Мороженное всегда было одним из самых любимых лакомств человека. Его любят как дети, так и взрослые.  </vt:lpstr>
      <vt:lpstr>Слайд 7</vt:lpstr>
      <vt:lpstr>Немного истории</vt:lpstr>
      <vt:lpstr>Слайд 9</vt:lpstr>
      <vt:lpstr>Слайд 10</vt:lpstr>
      <vt:lpstr>Слайд 11</vt:lpstr>
      <vt:lpstr>Слайд 12</vt:lpstr>
      <vt:lpstr>В своей работе я нашла применение этим волшебным палочкам :</vt:lpstr>
      <vt:lpstr>Слайд 14</vt:lpstr>
      <vt:lpstr>В математике   можно  применять эти не обыкновенные палочки:  считать, сравнивать. Для математических игр палочки от мороженного незаменимый атрибут для  закрепления счета,  при знакомстве с геометрическими фигурами.</vt:lpstr>
      <vt:lpstr>Дети, как известно, обожают разные браслетики, бусы, кольца и т.п. Особенно это любят девочки. Браслеты из палочек - это красивое и дешевое украшение подойдет для каждой моднице. </vt:lpstr>
      <vt:lpstr>ЗАКЛЮЧЕНИЕ</vt:lpstr>
      <vt:lpstr>Слайд 18</vt:lpstr>
      <vt:lpstr>Интернет- источники.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находка  «Палочки- выручалочки»</dc:title>
  <dc:creator>Пользователь Windows</dc:creator>
  <cp:lastModifiedBy>Пользователь Windows</cp:lastModifiedBy>
  <cp:revision>132</cp:revision>
  <dcterms:created xsi:type="dcterms:W3CDTF">2023-01-06T07:54:22Z</dcterms:created>
  <dcterms:modified xsi:type="dcterms:W3CDTF">2024-11-24T10:33:23Z</dcterms:modified>
</cp:coreProperties>
</file>