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21217"/>
            <a:ext cx="7766936" cy="3329619"/>
          </a:xfrm>
        </p:spPr>
        <p:txBody>
          <a:bodyPr/>
          <a:lstStyle/>
          <a:p>
            <a:r>
              <a:rPr lang="ru-RU" sz="4000" dirty="0" smtClean="0"/>
              <a:t>Опыт внедрения программы</a:t>
            </a:r>
            <a:br>
              <a:rPr lang="ru-RU" sz="4000" dirty="0" smtClean="0"/>
            </a:br>
            <a:r>
              <a:rPr lang="ru-RU" sz="4000" dirty="0" smtClean="0"/>
              <a:t>развития социальной активности учеников начальных классов «Орлята России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Шерстнева</a:t>
            </a:r>
            <a:r>
              <a:rPr lang="ru-RU" dirty="0" smtClean="0"/>
              <a:t>  Оксана </a:t>
            </a:r>
            <a:r>
              <a:rPr lang="ru-RU" dirty="0" err="1" smtClean="0"/>
              <a:t>Худжамеровна</a:t>
            </a:r>
            <a:r>
              <a:rPr lang="ru-RU" dirty="0" smtClean="0"/>
              <a:t>, учитель начальных классов МБОУ «СОШ №1 имени Героя Советского Союза </a:t>
            </a:r>
            <a:r>
              <a:rPr lang="ru-RU" dirty="0" err="1" smtClean="0"/>
              <a:t>Г.В.Баламуткина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5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86" y="326265"/>
            <a:ext cx="8596668" cy="1320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«Орлёнок – Эрудит» ноябрь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Трек «Орлёнок – Эрудит» занимал первый месяц второй четверти, которая, отличается наличием различных олимпиад, интеллектуальных конкурсов, конференций и т.п.  Дети   познакомились с разными способами получения информации, что необходимо для их успешной деятельности, в том числе познавательной. Именно в этот период учебного года у детей отмечается высокая мотивация и интерес к учёбе. Провели КТД «Играй, учись и узнавай». Дети приобрели опыт организации интеллектуальных игр.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258355"/>
            <a:ext cx="5143500" cy="3457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3451538"/>
            <a:ext cx="5194479" cy="34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5" y="215363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5763"/>
            <a:ext cx="8596668" cy="5165599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«Орлёнок – Мастер»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ru-RU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данного трека дети познакомились с тезисом, что можно быть мастерами в разных сферах деятельности, в разных профессиях. У детей сформировалось положительное отношение к различным видам деятельности людей. Обогатились знания учащихся о разнообразии профессий и их роли. Провели КТД «Мастер своего дела в Мастерской Деда Мороза».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8" y="2871989"/>
            <a:ext cx="9144000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9245"/>
            <a:ext cx="8596668" cy="5642117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«Орлёнок – Доброволец» январь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проявление познавательного интереса ребят к содержанию трека «Орлёнок – Доброволец», к деятельности волонтёра. У учащихся формируется культура общения, уважительное отношение к мнению другого человека. Учатся рассуждать, строить своё высказывание. Формируется умение оценивать свои возможности. Развивается сотрудничество при работе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умение поэтапно реализовывать разработанную идею. Через КТД «Помогаем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нашим»,»Ярмарка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добрых дел», «Варежка добра» были созданы условия для приобретения опыта реализации добрых дел, совершать бескорыстные, добрые дела, во благо человечества.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575775"/>
            <a:ext cx="4172755" cy="428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88" y="2575774"/>
            <a:ext cx="5817911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«Орлёнок – Спортсмен» февраль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для реализации этого трека обусловлено необходимостью усилить двигательную активность детей, накапливается определённая усталость, вызванная   учебной нагрузкой.  Дополнительные физкультурно-оздоровительные мероприятия позволят снизить заболеваемость детей, что актуально в зимний период. Формировалось умение в организации здорового образа жизни, составлении комплексов спортивной зарядки через совместную работу в группах, ценностного отношения к активным видам деятельности. Проведено КТД «Спортивное» в преддверии праздника Дня защитника Отечества, где участвовали не только дети, но и их родители.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29" y="2856047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70010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«Орлёнок – Эколог» март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течение трека шло формирование понятия об экологии, как науке и экологе, как профессии, формирование чувства заботы и бережного отношения к окружающему миру. Формировались у детей умения высказывать свою точку зрения и обосновывать её, извлекать информацию. Происходило осознание ответственности за общее благополучие, основы экологической культуры. Сформировалось представление о раздельном сборе твёрдых отходов. Провели экологический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«Ключи природы». Учились бережному отношению к окружающей среде.  Так же участвовали в субботнике по уборке прилегающей к школе территории.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2" y="2534075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82" y="2534074"/>
            <a:ext cx="5143500" cy="42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4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 «Орленок – Хранитель исторической памяти»  апрель.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Формировалась сопричастность детей к прошлому, настоящему и будущему нашей страны. Узнали традиции своей страны. Дети учились составлять рассказы и слушать своих одноклассников, самостоятельно работать с информацией. Провели КТД «История становится ближе», »Свеча памяти», «Возложение цветов к памятнику Героя Советского Союза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Г.В.Баламуткина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Формировалось умение работать в команде, принимать общие решения.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4" y="2459863"/>
            <a:ext cx="5143500" cy="453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4" y="3065172"/>
            <a:ext cx="5143500" cy="45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дает ребятам возможность проявить себя не только в коллективном, но и в личностном формате, учит верить в себя и свои силы, поддерживает проявление инициативы и стремление к лидерству. Основным показателем востребованности, актуальности и работоспособности программы является вовлеченность 100% обучающихся класса в новые классные, школьные и районные мероприятия.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2315134"/>
            <a:ext cx="6121209" cy="3881437"/>
          </a:xfrm>
        </p:spPr>
      </p:pic>
    </p:spTree>
    <p:extLst>
      <p:ext uri="{BB962C8B-B14F-4D97-AF65-F5344CB8AC3E}">
        <p14:creationId xmlns:p14="http://schemas.microsoft.com/office/powerpoint/2010/main" val="77292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8795"/>
            <a:ext cx="8596668" cy="506256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даёт проект «Орлята России» для родителей?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 Делает общение с детьми интересным  Позволяет стать частью единой команды взрослых и детей  Открывает простор для совместного творчества с детьми  Помогает увидеть и раскрыть таланты своего ребёнка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21228"/>
            <a:ext cx="9144000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Данная программа разработана в рамках реализации федерального проекта «Патриотическое воспитание граждан Российской Федерации» национального проекта «Образование» с целью удовлетворения потребностей младших школьников в социальной активности и направлена на развитие и поддержание интереса к учебным и внеурочным видам деятельности, на формирование социально значимых качеств личности обучающихся, ключевых базовых ценностей: Родина, Команда, Семья, Здоровье, Природа, Познание.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2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 течение 2023-2024 учебного года обучающиеся 1 «Б» класса под моим руководством   приняли участие в семи треках . Разрабатывали и проводили коллективные творческие дела разных направленностей.  Класс «Орлята России» в 1 «Б»   создан был в сентябре 2023 года. Мною была подана заявка, затем создала личный кабинет и зарегистрировала учеников. С октября мы начали работать по трекам - заданиям.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3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9855"/>
            <a:ext cx="8596668" cy="5281508"/>
          </a:xfrm>
        </p:spPr>
        <p:txBody>
          <a:bodyPr/>
          <a:lstStyle/>
          <a:p>
            <a:r>
              <a:rPr lang="ru-RU" dirty="0"/>
              <a:t>В октябре состоялось торжественное посвящение в Орлята, в котором участвовали наставники Орлят- учащиеся старших классов, советник по воспитанию, а так же лидеры Движения первых. Церемония посвящения в Орлята России для всех её участников — знаковое событие. В этот праздничный день рядом с Орлятами находятся учителя, родители, старшеклассники-наставники, приглашенные гости, которые разделяют с ними радость начала новой страницы их жизни.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2" y="2962139"/>
            <a:ext cx="6181858" cy="34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1521"/>
            <a:ext cx="8596668" cy="513984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школьник, принятый в Орлята, понимает, что теперь он — не просто ученик, он — в большой и дружной команде Орлят России и отвечает не только за себя, но и за товарищей по классу. Орлята России учатся дружбе, взаимовыручке, делают добрые дела, с пользой проводят свободное время.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1" y="2421227"/>
            <a:ext cx="4001037" cy="4243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421228"/>
            <a:ext cx="5761149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8795"/>
            <a:ext cx="8596668" cy="50625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Разработанные технологические карты занятий, которые соответствуют требованиям системно-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в воспитании, логотипы, листы - чеки  к трекам приходили в начале каждого месяца.  В них много игр, различных видео.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игры, работа в командах.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Форма организации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фронтальная, групповая.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Использовались на занятиях следующие методы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наглядные, практические, эвристические беседы, игровые.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в воспитании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сотрудничество, личностно-ориентированная, КТД.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сотрудничества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не только в том, чтобы сделать, что-то вместе, но и чтобы познать что-то вместе, чтобы каждый участник команды познал для себя новое, овладел определёнными умениями, сформировал нужные навыки, и при этом каждая команда должна знать, чего достиг каждый ученик. При такой деятельности дети отвечают не только за себя, но и болеют за честь своего класса. Такая работа очень эффективна, потому что дети чувствуют ответственность за результат работы.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и индивидуальный подходы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воспитанию отвечают на вопрос, что развивать. А развивать у детей нужно  индивидуальные способности и их склонности.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3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коллективный поиск, планирование и творческая реализация поставленной цели. Это дело не по шаблону, а по-новому, лучше, чем было. Дело, потому что результат – общая польза и радость.  Этот эффективный метод воспитания основан на позитивной деятельности, активности, коллективном авторстве и положительных эмоциях.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Мальчишки и девчонки вместе с учителем создают дело каждого трека от начала до конца. На глазах дети меняются внешне и внутренне. Этот год показал как изменились дети, их отношение друг к другу, к окружающим, как даже замкнутые и необщительные стали намного увереннее в себе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целеустремленнее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Заметными стали и успехи детей в изучении школьных предметов. Объединившись при работе над треками, ребята превратились в единое целое, в дружный детский коллектив, способный добиться успеха в любых состязаниях.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этого года ребята с удовольствием принимали участие во всех треках, за каждый трек они получили именные сертификаты и значки. Значки дети с гордостью носили каждый день. А финальные мероприятия, которые проходили в игровом формате, помогли каждому ребенку поверить в свои силы, раскрыть свой талант и использовать его на благо команды.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1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7431"/>
            <a:ext cx="8596668" cy="502393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года дети прошли  7 треков: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«Орлёнок – Лидер»;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«Орлёнок – Эрудит»;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«Орлёнок – Мастер»;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«Орлёнок – Доброволец»;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«Орлёнок – Спортсмен»;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«Орлёнок – Эколог»;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«Орлёнок – Хранитель исторической памяти»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1.«Орлёнок – Лидер» октябрь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процессе реализации данного трека дети приобрели опыт совместной деятельности, что является необходимым в начале учебного года. Формировался положительный опыт взаимоотношений детей в коллективе. Провели КТД «Праздник осени» и «Посвящение в первоклассники» совместно с работниками детско-юношеской библиотеки для учащихся 1 «Б» класса. Формировалось чувство ответственности за порученное дело в команде.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3129566"/>
            <a:ext cx="4018209" cy="372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62" y="3129566"/>
            <a:ext cx="3845538" cy="37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51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1098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Опыт внедрения программы развития социальной активности учеников начальных классов «Орлята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5. «Орлёнок – Спортсмен» февраль Время для реализации этого трека обусловлено необходимостью усилить двигательную активность детей, накапливается определённая усталость, вызванная   учебной нагрузкой.  Дополнительные физкультурно-оздоровительные мероприятия позволят снизить заболеваемость детей, что актуально в зимний период. Формировалось умение в организации здорового образа жизни, составлении комплексов спортивной зарядки через совместную работу в группах, ценностного отношения к активным видам деятельности. Проведено КТД «Спортивное» в преддверии праздника Дня защитника Отечества, где участвовали не только дети, но и их родители. </vt:lpstr>
      <vt:lpstr>6. «Орлёнок – Эколог» март    В течение трека шло формирование понятия об экологии, как науке и экологе, как профессии, формирование чувства заботы и бережного отношения к окружающему миру. Формировались у детей умения высказывать свою точку зрения и обосновывать её, извлекать информацию. Происходило осознание ответственности за общее благополучие, основы экологической культуры. Сформировалось представление о раздельном сборе твёрдых отходов. Провели экологический квест «Ключи природы». Учились бережному отношению к окружающей среде.  Так же участвовали в субботнике по уборке прилегающей к школе территории. </vt:lpstr>
      <vt:lpstr>Презентация PowerPoint</vt:lpstr>
      <vt:lpstr>Программа дает ребятам возможность проявить себя не только в коллективном, но и в личностном формате, учит верить в себя и свои силы, поддерживает проявление инициативы и стремление к лидерству. Основным показателем востребованности, актуальности и работоспособности программы является вовлеченность 100% обучающихся класса в новые классные, школьные и районные мероприятия.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программы развития социальной активности учеников начальных классов «Орлята России»</dc:title>
  <dc:creator>оксана</dc:creator>
  <cp:lastModifiedBy>оксана</cp:lastModifiedBy>
  <cp:revision>5</cp:revision>
  <dcterms:created xsi:type="dcterms:W3CDTF">2024-08-25T15:58:59Z</dcterms:created>
  <dcterms:modified xsi:type="dcterms:W3CDTF">2024-08-25T16:36:19Z</dcterms:modified>
</cp:coreProperties>
</file>