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74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2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605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04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01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85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08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6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4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3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05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4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7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CAB3-F437-4319-9FA0-F0614E6DB6C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5A0CA6-5636-48F2-BF7A-12A0EC3A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6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64026"/>
          </a:xfrm>
        </p:spPr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ru-RU" sz="8800" dirty="0" smtClean="0"/>
              <a:t>Нетрадиционные методы рисования.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53848" y="3786389"/>
            <a:ext cx="2704562" cy="1190057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Исполнитель:</a:t>
            </a:r>
          </a:p>
          <a:p>
            <a:r>
              <a:rPr lang="ru-RU" dirty="0" smtClean="0"/>
              <a:t>Рыжкова С.В.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1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5" y="595746"/>
            <a:ext cx="9836728" cy="580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31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73" y="415636"/>
            <a:ext cx="9933709" cy="634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00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6" y="581890"/>
            <a:ext cx="9822874" cy="580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32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1" y="471055"/>
            <a:ext cx="9892145" cy="613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81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2" y="651164"/>
            <a:ext cx="10002983" cy="5874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70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8" y="571500"/>
            <a:ext cx="10155382" cy="594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4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36" y="346364"/>
            <a:ext cx="10044546" cy="630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65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6" y="0"/>
            <a:ext cx="11443854" cy="6857999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Желаю творческих успехов…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8186"/>
            <a:ext cx="10515600" cy="150682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В.А. Сухомлинский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9104"/>
            <a:ext cx="9317182" cy="4167859"/>
          </a:xfrm>
        </p:spPr>
        <p:txBody>
          <a:bodyPr>
            <a:prstTxWarp prst="textChevron">
              <a:avLst/>
            </a:prstTxWarp>
          </a:bodyPr>
          <a:lstStyle/>
          <a:p>
            <a:pPr marL="0" indent="0" algn="ctr">
              <a:buNone/>
            </a:pPr>
            <a:r>
              <a:rPr lang="ru-RU" b="1" dirty="0" smtClean="0">
                <a:cs typeface="Aharoni" panose="02010803020104030203" pitchFamily="2" charset="-79"/>
              </a:rPr>
              <a:t>«Чем больше мастерства в детской руке, тем умнее ребенок»</a:t>
            </a:r>
          </a:p>
          <a:p>
            <a:pPr marL="0" indent="0" algn="ctr">
              <a:buNone/>
            </a:pPr>
            <a:r>
              <a:rPr lang="ru-RU" b="1" dirty="0" smtClean="0">
                <a:cs typeface="Aharoni" panose="02010803020104030203" pitchFamily="2" charset="-79"/>
              </a:rPr>
              <a:t>Девиз нетрадиционного рисования:</a:t>
            </a:r>
          </a:p>
          <a:p>
            <a:pPr marL="0" indent="0" algn="ctr">
              <a:buNone/>
            </a:pPr>
            <a:r>
              <a:rPr lang="ru-RU" b="1" dirty="0" smtClean="0">
                <a:cs typeface="Aharoni" panose="02010803020104030203" pitchFamily="2" charset="-79"/>
              </a:rPr>
              <a:t> «Чувствовать – Познавать – Творить»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236" y="365125"/>
            <a:ext cx="3782291" cy="66518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Рисование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</a:rPr>
              <a:t>Дети с самого раннего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</a:rPr>
              <a:t>возраста пытаются отразить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</a:rPr>
              <a:t>свои впечатления об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</a:rPr>
              <a:t>окружающем мире в своем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</a:rPr>
              <a:t>изобразительном творчестве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r">
              <a:buNone/>
            </a:pPr>
            <a:endParaRPr lang="ru-RU" b="1" dirty="0"/>
          </a:p>
          <a:p>
            <a:pPr marL="0" indent="0" algn="r">
              <a:buNone/>
            </a:pPr>
            <a:endParaRPr lang="ru-RU" b="1" dirty="0" smtClean="0"/>
          </a:p>
          <a:p>
            <a:pPr marL="0" indent="0" algn="r">
              <a:buNone/>
            </a:pPr>
            <a:endParaRPr lang="ru-RU" dirty="0"/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Рисование </a:t>
            </a:r>
            <a:r>
              <a:rPr lang="ru-RU" b="1" dirty="0">
                <a:solidFill>
                  <a:srgbClr val="002060"/>
                </a:solidFill>
              </a:rPr>
              <a:t>нетрадиционными способами, увлекательная, завораживающая деятельность, которая удивляет и восхищает детей.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62" y="1189373"/>
            <a:ext cx="5896780" cy="430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9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3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>Существует много техник нетрадиционного рисования , их необходимость состоит в том, что они позволяют детям быстро достичь желаемого результата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72" y="1803042"/>
            <a:ext cx="11526591" cy="505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08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Нетрадиционные способы изображения в </a:t>
            </a:r>
            <a:r>
              <a:rPr lang="ru-RU" b="1" i="1" dirty="0" smtClean="0">
                <a:solidFill>
                  <a:srgbClr val="002060"/>
                </a:solidFill>
              </a:rPr>
              <a:t>рисовании.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637" y="1786988"/>
            <a:ext cx="10515600" cy="47812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/>
              <a:t>*</a:t>
            </a:r>
            <a:r>
              <a:rPr lang="ru-RU" sz="5400" b="1" i="1" dirty="0" smtClean="0"/>
              <a:t>рисование пальчиками;</a:t>
            </a:r>
          </a:p>
          <a:p>
            <a:pPr marL="0" indent="0" algn="ctr">
              <a:buNone/>
            </a:pPr>
            <a:r>
              <a:rPr lang="ru-RU" sz="5400" b="1" i="1" dirty="0" smtClean="0"/>
              <a:t>*рисование ватными палочками</a:t>
            </a:r>
          </a:p>
          <a:p>
            <a:pPr marL="0" indent="0" algn="ctr">
              <a:buNone/>
            </a:pPr>
            <a:r>
              <a:rPr lang="ru-RU" sz="5400" b="1" i="1" dirty="0" smtClean="0"/>
              <a:t>*тычок жесткой полусухой кистью</a:t>
            </a:r>
          </a:p>
          <a:p>
            <a:pPr marL="0" indent="0" algn="ctr">
              <a:buNone/>
            </a:pPr>
            <a:r>
              <a:rPr lang="ru-RU" sz="5400" b="1" i="1" dirty="0" smtClean="0"/>
              <a:t>*рисование ладошками.</a:t>
            </a:r>
          </a:p>
          <a:p>
            <a:pPr marL="0" indent="0" algn="ctr">
              <a:buNone/>
            </a:pPr>
            <a:endParaRPr lang="ru-RU" sz="5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6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27" y="270456"/>
            <a:ext cx="11354873" cy="6465196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48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печать поролоном</a:t>
            </a:r>
            <a:r>
              <a:rPr lang="ru-RU" sz="4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48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*печать пробками</a:t>
            </a:r>
            <a:r>
              <a:rPr lang="ru-RU" sz="4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48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*восковые мелки + акварель</a:t>
            </a:r>
            <a:r>
              <a:rPr lang="ru-RU" sz="4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48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*свеча + акварель</a:t>
            </a:r>
            <a:r>
              <a:rPr lang="ru-RU" sz="4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48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*отпечатки </a:t>
            </a:r>
            <a:r>
              <a:rPr lang="ru-RU" sz="4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листьев</a:t>
            </a:r>
            <a:r>
              <a:rPr lang="ru-RU" sz="48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48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*рисунки из ладошки</a:t>
            </a:r>
            <a:r>
              <a:rPr lang="ru-RU" sz="4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48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*оттиск печатками из картофеля</a:t>
            </a:r>
            <a:r>
              <a:rPr lang="ru-RU" sz="48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48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*рисование мятой бумагой;</a:t>
            </a:r>
            <a:r>
              <a:rPr lang="ru-RU" sz="4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322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3" y="516081"/>
            <a:ext cx="10002982" cy="606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9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65" y="408709"/>
            <a:ext cx="9725890" cy="598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84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71500"/>
            <a:ext cx="9795164" cy="603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6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105</Words>
  <Application>Microsoft Office PowerPoint</Application>
  <PresentationFormat>Широкоэкранный</PresentationFormat>
  <Paragraphs>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Adobe Fan Heiti Std B</vt:lpstr>
      <vt:lpstr>Aharoni</vt:lpstr>
      <vt:lpstr>Arial</vt:lpstr>
      <vt:lpstr>Calibri</vt:lpstr>
      <vt:lpstr>Century Gothic</vt:lpstr>
      <vt:lpstr>Times New Roman</vt:lpstr>
      <vt:lpstr>Wingdings 3</vt:lpstr>
      <vt:lpstr>Легкий дым</vt:lpstr>
      <vt:lpstr>Нетрадиционные методы рисования.</vt:lpstr>
      <vt:lpstr>В.А. Сухомлинский.</vt:lpstr>
      <vt:lpstr>Рисование</vt:lpstr>
      <vt:lpstr>Существует много техник нетрадиционного рисования , их необходимость состоит в том, что они позволяют детям быстро достичь желаемого результата.</vt:lpstr>
      <vt:lpstr>Нетрадиционные способы изображения в рисовании.</vt:lpstr>
      <vt:lpstr>*печать поролоном; *печать пробками; *восковые мелки + акварель; *свеча + акварель; *отпечатки листьев; *рисунки из ладошки; *оттиск печатками из картофеля; *рисование мятой бумагой;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Желаю творческих успехов…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методы рисования.</dc:title>
  <dc:creator>Пользователь</dc:creator>
  <cp:lastModifiedBy>admin</cp:lastModifiedBy>
  <cp:revision>9</cp:revision>
  <dcterms:created xsi:type="dcterms:W3CDTF">2023-03-01T16:57:35Z</dcterms:created>
  <dcterms:modified xsi:type="dcterms:W3CDTF">2025-01-27T14:41:28Z</dcterms:modified>
</cp:coreProperties>
</file>