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4" r:id="rId5"/>
    <p:sldId id="265" r:id="rId6"/>
    <p:sldId id="267" r:id="rId7"/>
    <p:sldId id="268" r:id="rId8"/>
    <p:sldId id="269" r:id="rId9"/>
    <p:sldId id="272" r:id="rId10"/>
    <p:sldId id="273" r:id="rId11"/>
    <p:sldId id="279" r:id="rId12"/>
    <p:sldId id="278" r:id="rId13"/>
    <p:sldId id="280" r:id="rId14"/>
    <p:sldId id="276" r:id="rId15"/>
    <p:sldId id="274" r:id="rId16"/>
    <p:sldId id="277" r:id="rId17"/>
    <p:sldId id="275" r:id="rId18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-552" y="-7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Нейросети в Образовании: Новые Возможности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Нейросети предоставляют уникальные возможности для революции в системе образования. От персонализированного обучения до автоматизации управленческих процессов, ИИ может значительно повысить эффективность и качество образования.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191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Примеры промтов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96810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Примеры успешных и неуспешных промтов помогут понять, как правильно формулировать инструкции для нейросети.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062413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kern="0" spc="-17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5850" dirty="0"/>
          </a:p>
        </p:txBody>
      </p:sp>
      <p:sp>
        <p:nvSpPr>
          <p:cNvPr id="6" name="Text 3"/>
          <p:cNvSpPr/>
          <p:nvPr/>
        </p:nvSpPr>
        <p:spPr>
          <a:xfrm>
            <a:off x="6666548" y="50942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Успешный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5584627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Напишите короткую сказку о кошке, которая мечтает летать.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28421" y="4062413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kern="0" spc="-17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5850" dirty="0"/>
          </a:p>
        </p:txBody>
      </p:sp>
      <p:sp>
        <p:nvSpPr>
          <p:cNvPr id="9" name="Text 6"/>
          <p:cNvSpPr/>
          <p:nvPr/>
        </p:nvSpPr>
        <p:spPr>
          <a:xfrm>
            <a:off x="10614898" y="50942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Неуспешный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228421" y="5584627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Напиши что-нибудь интересное.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3618" y="2877015"/>
            <a:ext cx="62112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ChatGPT</a:t>
            </a:r>
            <a:r>
              <a:rPr lang="ru-RU" dirty="0" smtClean="0"/>
              <a:t> — </a:t>
            </a:r>
            <a:r>
              <a:rPr lang="ru-RU" b="1" dirty="0" smtClean="0"/>
              <a:t>это чат-бот на базе искусственного интеллекта</a:t>
            </a:r>
            <a:r>
              <a:rPr lang="ru-RU" dirty="0" smtClean="0"/>
              <a:t>, который работает в режиме диалога и умеет выполнять запросы пользователя в виде текста.  </a:t>
            </a:r>
          </a:p>
          <a:p>
            <a:r>
              <a:rPr lang="ru-RU" dirty="0" smtClean="0"/>
              <a:t>Он способен вести диалог в режиме реального времени, находить ошибки в коде, быстро создавать сценарии, стихи и другой текстовый </a:t>
            </a:r>
            <a:r>
              <a:rPr lang="ru-RU" dirty="0" err="1" smtClean="0"/>
              <a:t>контент</a:t>
            </a:r>
            <a:endParaRPr lang="ru-RU" dirty="0"/>
          </a:p>
        </p:txBody>
      </p:sp>
      <p:pic>
        <p:nvPicPr>
          <p:cNvPr id="41986" name="Picture 2" descr="C:\Users\user\Downloads\Leonardo_Phoenix_10_A_futuristic_hightech_illustration_of_a_co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980662" cy="822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ownloads\Screenshot_2025-01-16-16-04-18-60_948cd9899890cbd5c2798760b2b953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5727" y="301083"/>
            <a:ext cx="3189248" cy="6820830"/>
          </a:xfrm>
          <a:prstGeom prst="rect">
            <a:avLst/>
          </a:prstGeom>
          <a:noFill/>
        </p:spPr>
      </p:pic>
      <p:pic>
        <p:nvPicPr>
          <p:cNvPr id="40964" name="Picture 4" descr="C:\Users\user\Downloads\Screenshot_2025-01-16-16-04-13-67_948cd9899890cbd5c2798760b2b95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722" y="301083"/>
            <a:ext cx="3047690" cy="6772644"/>
          </a:xfrm>
          <a:prstGeom prst="rect">
            <a:avLst/>
          </a:prstGeom>
          <a:noFill/>
        </p:spPr>
      </p:pic>
      <p:pic>
        <p:nvPicPr>
          <p:cNvPr id="40966" name="Picture 6" descr="C:\Users\user\Downloads\Screenshot_2025-01-16-16-04-22-08_948cd9899890cbd5c2798760b2b953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546" y="301084"/>
            <a:ext cx="3044283" cy="6820830"/>
          </a:xfrm>
          <a:prstGeom prst="rect">
            <a:avLst/>
          </a:prstGeom>
          <a:noFill/>
        </p:spPr>
      </p:pic>
      <p:pic>
        <p:nvPicPr>
          <p:cNvPr id="40968" name="Picture 8" descr="C:\Users\user\Downloads\Screenshot_2025-01-16-16-04-24-92_948cd9899890cbd5c2798760b2b953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8447" y="301084"/>
            <a:ext cx="3404529" cy="6820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ownloads\Screenshot_2025-01-17-13-54-21-46_948cd9899890cbd5c2798760b2b953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571" y="415308"/>
            <a:ext cx="3601844" cy="7334790"/>
          </a:xfrm>
          <a:prstGeom prst="rect">
            <a:avLst/>
          </a:prstGeom>
          <a:noFill/>
        </p:spPr>
      </p:pic>
      <p:pic>
        <p:nvPicPr>
          <p:cNvPr id="43012" name="Picture 4" descr="C:\Users\user\Downloads\Screenshot_2025-01-17-13-54-26-66_948cd9899890cbd5c2798760b2b95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978" y="415310"/>
            <a:ext cx="3917485" cy="7334790"/>
          </a:xfrm>
          <a:prstGeom prst="rect">
            <a:avLst/>
          </a:prstGeom>
          <a:noFill/>
        </p:spPr>
      </p:pic>
      <p:pic>
        <p:nvPicPr>
          <p:cNvPr id="43014" name="Picture 6" descr="C:\Users\user\Downloads\Screenshot_2025-01-17-13-54-34-94_948cd9899890cbd5c2798760b2b953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6212" y="415310"/>
            <a:ext cx="3661007" cy="7334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ownloads\Screenshot_2025-01-16-16-04-41-47_07b12ffc6a754b7a753eb46c702995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328" y="367990"/>
            <a:ext cx="4337824" cy="74797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75609" y="1973764"/>
            <a:ext cx="78281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Leonardo</a:t>
            </a:r>
            <a:r>
              <a:rPr lang="ru-RU" sz="3200" b="1" dirty="0" smtClean="0"/>
              <a:t> AI — это </a:t>
            </a:r>
            <a:r>
              <a:rPr lang="ru-RU" sz="3200" b="1" dirty="0" err="1" smtClean="0"/>
              <a:t>нейросеть</a:t>
            </a:r>
            <a:r>
              <a:rPr lang="ru-RU" sz="3200" b="1" dirty="0" smtClean="0"/>
              <a:t> на основе искусственного интеллекта для генерации изображений по текстовому описанию или загрузке картинки</a:t>
            </a:r>
            <a:r>
              <a:rPr lang="ru-RU" sz="3200" dirty="0" smtClean="0"/>
              <a:t>. </a:t>
            </a:r>
          </a:p>
          <a:p>
            <a:r>
              <a:rPr lang="ru-RU" sz="3200" dirty="0" smtClean="0"/>
              <a:t>Система позволяет выбрать пропорции результата, делать </a:t>
            </a:r>
            <a:r>
              <a:rPr lang="ru-RU" sz="3200" dirty="0" err="1" smtClean="0"/>
              <a:t>ремиксы</a:t>
            </a:r>
            <a:r>
              <a:rPr lang="ru-RU" sz="3200" dirty="0" smtClean="0"/>
              <a:t> чужих работ и загружать собственные проекты в качестве </a:t>
            </a:r>
            <a:r>
              <a:rPr lang="ru-RU" sz="3200" dirty="0" err="1" smtClean="0"/>
              <a:t>референсов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Leonardo_Phoenix_10_A_brightly_lit_colorful_illustration_of_a_2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4569" y="4772721"/>
            <a:ext cx="4505092" cy="3278460"/>
          </a:xfrm>
          <a:prstGeom prst="rect">
            <a:avLst/>
          </a:prstGeom>
          <a:noFill/>
        </p:spPr>
      </p:pic>
      <p:pic>
        <p:nvPicPr>
          <p:cNvPr id="1030" name="Picture 6" descr="C:\Users\user\Downloads\Leonardo_Phoenix_10_Highly_detailed_closeup_image_of_the_side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4569" y="0"/>
            <a:ext cx="4505092" cy="4505092"/>
          </a:xfrm>
          <a:prstGeom prst="rect">
            <a:avLst/>
          </a:prstGeom>
          <a:noFill/>
        </p:spPr>
      </p:pic>
      <p:pic>
        <p:nvPicPr>
          <p:cNvPr id="1032" name="Picture 8" descr="C:\Users\user\Downloads\Leonardo_Phoenix_10_A_worn_wooden_desk_in_a_cozy_study_room_wi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468" y="0"/>
            <a:ext cx="6181183" cy="7571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ownloads\Screenshot_2025-01-16-16-08-05-06_9e2bd530339e0e48020bd5cbcfc485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4265" y="167266"/>
            <a:ext cx="4460485" cy="7838208"/>
          </a:xfrm>
          <a:prstGeom prst="rect">
            <a:avLst/>
          </a:prstGeom>
          <a:noFill/>
        </p:spPr>
      </p:pic>
      <p:sp>
        <p:nvSpPr>
          <p:cNvPr id="1026" name="AutoShape 2" descr="IMG202409211237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IMG202409211237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IMG202409211237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4205" y="167266"/>
            <a:ext cx="5084955" cy="783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ownloads\Leonardo_Phoenix_10_A_detailed_colorful_illustration_showcasin_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5959" y="490265"/>
            <a:ext cx="5690529" cy="5690529"/>
          </a:xfrm>
          <a:prstGeom prst="rect">
            <a:avLst/>
          </a:prstGeom>
          <a:noFill/>
        </p:spPr>
      </p:pic>
      <p:pic>
        <p:nvPicPr>
          <p:cNvPr id="37890" name="Picture 2" descr="C:\Users\user\Downloads\Leonardo_Phoenix_10_A_detailed_illustration_of_a_rectangular_p_2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2761" y="490265"/>
            <a:ext cx="5731727" cy="5690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91320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Нейросети помогают оптимизировать количество времени, которое мы тратим на рабочие задачи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7537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2940" y="814745"/>
            <a:ext cx="7771805" cy="591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kern="0" spc="-112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Преимущества ИИ в Образовании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2940" y="1785342"/>
            <a:ext cx="3767018" cy="62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kern="0" spc="-148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1362670" y="2646998"/>
            <a:ext cx="2367558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Персонализация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62940" y="3056573"/>
            <a:ext cx="3767018" cy="1212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ИИ позволяет создавать персонализированные программы обучения, учитывая индивидуальные нужды и интересы каждого ученика.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4714042" y="1785342"/>
            <a:ext cx="3767018" cy="62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kern="0" spc="-148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4900" dirty="0"/>
          </a:p>
        </p:txBody>
      </p:sp>
      <p:sp>
        <p:nvSpPr>
          <p:cNvPr id="8" name="Text 5"/>
          <p:cNvSpPr/>
          <p:nvPr/>
        </p:nvSpPr>
        <p:spPr>
          <a:xfrm>
            <a:off x="5413772" y="2646998"/>
            <a:ext cx="2367558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Эффективность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714042" y="3056573"/>
            <a:ext cx="3767018" cy="909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ИИ может автоматизировать многие рутинные задачи, освобождая учителей для более творческой работы.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62940" y="4931450"/>
            <a:ext cx="3767018" cy="62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kern="0" spc="-148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4900" dirty="0"/>
          </a:p>
        </p:txBody>
      </p:sp>
      <p:sp>
        <p:nvSpPr>
          <p:cNvPr id="11" name="Text 8"/>
          <p:cNvSpPr/>
          <p:nvPr/>
        </p:nvSpPr>
        <p:spPr>
          <a:xfrm>
            <a:off x="1362670" y="5793105"/>
            <a:ext cx="2367558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kern="0" spc="-5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Доступность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62940" y="6202680"/>
            <a:ext cx="3767018" cy="1212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ИИ делает образование более доступным, предоставляя персонализированное обучение всем желающим.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071" y="1114187"/>
            <a:ext cx="6105168" cy="676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b="1" kern="0" spc="-128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Риски и Недостатки ИИ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655" y="2224207"/>
            <a:ext cx="2163842" cy="15943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2164" y="3011329"/>
            <a:ext cx="108585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5335072" y="2440781"/>
            <a:ext cx="2863691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Этические Проблемы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5335072" y="2909054"/>
            <a:ext cx="8320683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Использование ИИ в образовании поднимает ряд этических вопросов, например, проблемы с конфиденциальностью данных и неравенством доступа.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172551" y="3830360"/>
            <a:ext cx="8645723" cy="15240"/>
          </a:xfrm>
          <a:prstGeom prst="roundRect">
            <a:avLst>
              <a:gd name="adj" fmla="val 596928"/>
            </a:avLst>
          </a:prstGeom>
          <a:solidFill>
            <a:srgbClr val="C0C1D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34" y="3872627"/>
            <a:ext cx="4327684" cy="159436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55375" y="4453176"/>
            <a:ext cx="162401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6416993" y="4089202"/>
            <a:ext cx="3655219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Зависимость от Технологий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6416993" y="4557474"/>
            <a:ext cx="7238762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Чрезмерная зависимость от ИИ может привести к снижению критического мышления и творческих способностей у учеников.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6254472" y="5478780"/>
            <a:ext cx="7563803" cy="15240"/>
          </a:xfrm>
          <a:prstGeom prst="roundRect">
            <a:avLst>
              <a:gd name="adj" fmla="val 596928"/>
            </a:avLst>
          </a:prstGeom>
          <a:solidFill>
            <a:srgbClr val="C0C1D7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13" y="5521047"/>
            <a:ext cx="6491526" cy="159436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53232" y="6101596"/>
            <a:ext cx="166688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b="1" kern="0" spc="-6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7498913" y="5737622"/>
            <a:ext cx="3783806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7498913" y="5737622"/>
            <a:ext cx="6156841" cy="1161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ИИ не может заменить человеческое взаимодействие и эмоциональную связь между учителем и учеником.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64420"/>
            <a:ext cx="7982220" cy="2362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ОСВОИТЬ НЕЙРОСЕТИ=ЭКОНОМИТЬ ВРЕМЯ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Промт: секрет взаимодействия с нейросетями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этом презентации мы рассмотрим основы работы с промтами и как получить максимальную отдачу от нейросетей.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5067" y="970156"/>
            <a:ext cx="11126864" cy="978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Что такое промт?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37672" y="1948719"/>
            <a:ext cx="13042821" cy="844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Промт – это текст, который вы даете нейросети для выполнения задачи.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637672" y="2977376"/>
            <a:ext cx="3220649" cy="8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6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Как это работает?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793790" y="3434576"/>
            <a:ext cx="6244709" cy="4036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 предоставляете нейросети набор инструкций, а она генерирует текст, изображение или другие данные.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7599521" y="2977376"/>
            <a:ext cx="3161406" cy="657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Примеры: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599521" y="4393580"/>
            <a:ext cx="6244709" cy="646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400" kern="0" spc="-36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Составить кроссворд по теме призма</a:t>
            </a:r>
            <a:r>
              <a:rPr lang="en-US" sz="2400" kern="0" spc="-36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527" y="618053"/>
            <a:ext cx="7570946" cy="1404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13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Почему важны хорошие промты?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786527" y="2359581"/>
            <a:ext cx="7570946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Качество промта определяет качество результата нейросети.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86527" y="2971919"/>
            <a:ext cx="3673197" cy="2748439"/>
          </a:xfrm>
          <a:prstGeom prst="roundRect">
            <a:avLst>
              <a:gd name="adj" fmla="val 343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8818" y="3204210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Чёткость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18818" y="3690223"/>
            <a:ext cx="3208615" cy="1797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Хороший промт – это конкретная и лаконичная инструкция, которая не оставляет места для двусмысленности.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4395" y="2971919"/>
            <a:ext cx="3673197" cy="2748439"/>
          </a:xfrm>
          <a:prstGeom prst="roundRect">
            <a:avLst>
              <a:gd name="adj" fmla="val 343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16686" y="3204210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Подробность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6686" y="3690223"/>
            <a:ext cx="3208615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Включите контекст, стиль, тональность, желаемые характеристики результата.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86527" y="5945029"/>
            <a:ext cx="7570946" cy="1669732"/>
          </a:xfrm>
          <a:prstGeom prst="roundRect">
            <a:avLst>
              <a:gd name="adj" fmla="val 565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18818" y="6177320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Информативность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18818" y="6663333"/>
            <a:ext cx="7106364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Укажите все необходимые детали, чтобы нейросеть могла выполнить задачу.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042" y="743903"/>
            <a:ext cx="7022902" cy="639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kern="0" spc="-12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Содержание и стиль промта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6042" y="1690092"/>
            <a:ext cx="7711916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Стиль промта влияет на то, как нейросеть понимает вашу задачу и какой результат вы получите.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42" y="2575084"/>
            <a:ext cx="1022985" cy="16368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45851" y="2779633"/>
            <a:ext cx="2562582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Ясный и конкретный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2045851" y="3222069"/>
            <a:ext cx="638210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Избегайте неопределенности и размытых формулировок.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42" y="4211955"/>
            <a:ext cx="1022985" cy="163687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45851" y="4416504"/>
            <a:ext cx="373070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Позитивный и мотивирующий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2045851" y="4858941"/>
            <a:ext cx="638210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Нейросети более склонны к созданию положительного контента, если промт будет содержать мотивирующие фразы.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42" y="5848826"/>
            <a:ext cx="1022985" cy="163687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45851" y="6053376"/>
            <a:ext cx="3228261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Творческий и интересный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2045851" y="6495812"/>
            <a:ext cx="638210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бойтесь экспериментировать с нестандартными формулировками и образами.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407</Words>
  <Application>Microsoft Office PowerPoint</Application>
  <PresentationFormat>Произвольный</PresentationFormat>
  <Paragraphs>69</Paragraphs>
  <Slides>17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16</cp:revision>
  <dcterms:created xsi:type="dcterms:W3CDTF">2025-01-16T12:27:54Z</dcterms:created>
  <dcterms:modified xsi:type="dcterms:W3CDTF">2025-01-17T11:54:17Z</dcterms:modified>
</cp:coreProperties>
</file>