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6" r:id="rId5"/>
    <p:sldId id="267" r:id="rId6"/>
    <p:sldId id="268" r:id="rId7"/>
    <p:sldId id="265" r:id="rId8"/>
    <p:sldId id="261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2D60-5966-4733-A914-09661CD6225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0E05-E1CE-4E42-8EDC-AD62D3DDF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«Средняя общеобразовательная школа №19» г. Вологда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в разновозрастной группе №12 (2-4г.)  «Птичий двор»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Подготовили и провели: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Голихина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Т.М. и Смирнова Т.В.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ownloads\1620205476_11-phonoteka_org-p-fon-ptichii-dvor-dlya-detei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" name="Picture 1" descr="C:\Users\Татьяна\Pictures\2021-11-17 ноябрь 2021г\ноябрь 2021г 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2"/>
            <a:ext cx="3096344" cy="2016224"/>
          </a:xfrm>
          <a:prstGeom prst="rect">
            <a:avLst/>
          </a:prstGeom>
          <a:noFill/>
        </p:spPr>
      </p:pic>
      <p:pic>
        <p:nvPicPr>
          <p:cNvPr id="4" name="Picture 2" descr="C:\Users\Татьяна\Pictures\2021-11-17 ноябрь 2021г\ноябрь 2021г 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952328" cy="2376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«Петушка накормлю, дам я зернышек ему»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Pictures\2021-11-20\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96952"/>
            <a:ext cx="311500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Татьяна\Pictures\2021-11-20\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168352" cy="259228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74711"/>
            <a:ext cx="5400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Лепка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Утята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(дети 3-4г)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Зёрнышки для утят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(дети 2-3лет)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79912" y="774150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описательного рассказа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картинке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C:\Users\Татьяна\Downloads\MvP6WsOyD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288032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Татьяна\Downloads\05hNp6EVq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880320" cy="2304256"/>
          </a:xfrm>
          <a:prstGeom prst="rect">
            <a:avLst/>
          </a:prstGeom>
          <a:noFill/>
        </p:spPr>
      </p:pic>
      <p:pic>
        <p:nvPicPr>
          <p:cNvPr id="3075" name="Picture 3" descr="C:\Users\Татьяна\Downloads\4TvNiPgjJ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92696"/>
            <a:ext cx="2952328" cy="2448272"/>
          </a:xfrm>
          <a:prstGeom prst="rect">
            <a:avLst/>
          </a:prstGeom>
          <a:noFill/>
        </p:spPr>
      </p:pic>
      <p:pic>
        <p:nvPicPr>
          <p:cNvPr id="3076" name="Picture 4" descr="C:\Users\Татьяна\Downloads\FrM-QShCD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12976"/>
            <a:ext cx="3024337" cy="216024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75910" y="130541"/>
            <a:ext cx="67921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инсценировка сказки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Курочка Ряба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Подвижная игра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Вышла Курочка гулять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Татьяна\Downloads\0HbkSc1Le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2808312" cy="2016224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hCdgCF8mp9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3065537" cy="2088232"/>
          </a:xfrm>
          <a:prstGeom prst="rect">
            <a:avLst/>
          </a:prstGeom>
          <a:noFill/>
        </p:spPr>
      </p:pic>
      <p:pic>
        <p:nvPicPr>
          <p:cNvPr id="1028" name="Picture 4" descr="C:\Users\Татьяна\Downloads\Et5n5hRxp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6672"/>
            <a:ext cx="2952328" cy="252028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45928" y="74711"/>
            <a:ext cx="52521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Цыплята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(дети 3-4л),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Зёрнышки для утёнка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(дети 2-3л)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2797"/>
            <a:ext cx="67687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ходе реализации проекта у детей пополнились, систематизировались знания о домашних птицах, характерных особенностях внешнего вида, их голосах. На основе углубления и обобщения представлений о домашних птицах, в процессе чтения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сказок, рассказов, загадок данной тематики, у детей расширился и активизировался речевой запас. У детей появилось желание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звукоподражать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голосам птиц, манипулировать куклами-птицами, проговаривать знакомые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группе создана благоприятная эмоциональная атмосфера; у детей наблюдается доброжелательное отношение друг к другу, взрослым, желание помогать, в подборе наглядного материала по теме.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Создана предметно-развивающая среда, способствующая расширению знаний детей о домашних птицах, 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детѐнышах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повадках.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научились использовать общение с родителями и воспитателями как источник информации для получений знаний о домашних птицах.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участники проекта получили позитивные эмоции, радость от своей деятельности.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1331640" y="235018"/>
            <a:ext cx="55446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Литвинова О.Э. Познавательное развитие ребенка раннего дошкольного возраста. Планирование образовательной деятельности.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СПб.: ООО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Издательство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Детство-пресс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2019.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Н.Е.,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А.Н. Проектная деятельность дошкольников.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Мозаика-Синтез,2010.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Дыбина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О.В. Ребенок и окружающий мир.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Мозаика-Синтез, 2010.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Дыбина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О.Б. Занятия по ознакомлению с окружающим миром младших дошкольников.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Мозаика-Синтез, 2010. 6.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Соломенникова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О.А. Экологическое воспитание в детском саду.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М.:Мозаика-Синтез,2010. 7.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Соломенникова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О.А. Занятия по формированию элементарных экологических представлений в первой младшей группе детского сада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Мозаика-Синтез, 2007.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392834"/>
            <a:ext cx="65527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гимнастика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Петушок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Крыльями взмахнул петух,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нас разбудил он вдруг.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поднять руки в стороны (вдох);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хлопать руками по бедрам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ку-ка-ре-ку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(выдох).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730928"/>
            <a:ext cx="6804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Клюем зернышки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зернышки клевать, Зерна в клювик собирать: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Клю-клю-клю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указательным пальцем постукивают по ладошке).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03848" y="2487551"/>
            <a:ext cx="345638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Петя-петушок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Петя, Петя-петушок. (соединяем большой и указательный палец в «клюв»)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гребешок (скрещиваем пальцы двух рук)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Шелкова головушка (гладим по голове)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Масляна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бородушка (гладим по подбородку)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ты рано встаешь (вытягиваемся на носочках, руки вверх)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Голосисто поешь, детям спать не даешь (руки складываем под щекой).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1084329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71600" y="740681"/>
            <a:ext cx="61926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с детьми 2-4 лет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Птичий двор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познавательно-творческий.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воспитатели, родители, дети 2-4 лет группы </a:t>
            </a:r>
            <a:r>
              <a:rPr lang="ru-RU" sz="1400" dirty="0" smtClean="0">
                <a:latin typeface="Calibri"/>
                <a:ea typeface="Calibri" pitchFamily="34" charset="0"/>
                <a:cs typeface="Times New Roman" pitchFamily="18" charset="0"/>
              </a:rPr>
              <a:t>№12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среднесрочный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 проекта: октябрь 2021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Создать условия для развития познавательных, речевых и творческих способностей детей через знакомство с домашними птицами.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539552" y="275691"/>
            <a:ext cx="65527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Дать представления о домашних птицах (внешний вид, особенности проживания, питания, ухода за ними человеком, пользы для человека).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развитию умения узнавать и называть домашних птиц и их детенышей.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отвечать на вопросы и вести диалог, составлять короткий рассказ.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интерес к познанию окружающего мира, заботливое отношение к обитателям птичьего двора.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навыки и умения в рисовании, лепке, аппликации.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Учить запоминать и исполнять небольшие песенки, передавать в них художественный образ, эмоциональное настроение.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491880" y="2924944"/>
            <a:ext cx="3384376" cy="364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Ранний возраст - один из важнейших этапов развития ребенка. Это время, когда у ребенка формируются первые представления об окружающем мире. Изображение кур, петухов, гусей, уток, наблюдение за их повадками завоевывают детские сердца, вызывают любопытство и интерес. Воспитывать основы экологического сознания у детей надо с раннего детства. Нужно учить заботиться о природе, беречь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еѐ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Домашние птицы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часть природы. Так пусть наши дети будут экологически образованными, эмоционально отзывчивыми, способными сопереживать.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71925"/>
            <a:ext cx="67687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имеют элементарные представления о домашних птицах (курица, петух, утка, гусь), их отличительных особенностях, детенышах, о способах ухода, приносимой человеку пользе.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Расширится и активизируется речевой запас детей на основе звукоподражания их голосам, отгадыванию животных и птиц по их словесному описанию, также в процессе знакомства со сказками,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загадками.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могут применить свои знания об обитателях птичьего двора в игровой деятельности, в продуктивной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19872" y="2653593"/>
            <a:ext cx="34563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Подбор детской художественной литературы, наглядного материала, дидактических пособий.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Информирование родителей о предстоящем проекте.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3910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атуры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Русские народные сказки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Курочка Ряба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Кот, петух и лиса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Петушок и бобовое зернышко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Колосок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Гуси-лебеди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 descr="C:\Users\Татьяна\Pictures\2021-11-20\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3168352" cy="3312368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ноябрь 2021г 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83860" y="74711"/>
            <a:ext cx="397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Курочка - несушка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(коллективная)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Татьяна\Pictures\2021-11-20\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2759424" cy="2520280"/>
          </a:xfrm>
          <a:prstGeom prst="rect">
            <a:avLst/>
          </a:prstGeom>
          <a:noFill/>
        </p:spPr>
      </p:pic>
      <p:pic>
        <p:nvPicPr>
          <p:cNvPr id="1027" name="Picture 3" descr="C:\Users\Татьяна\Pictures\2021-11-20\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2664296" cy="2160240"/>
          </a:xfrm>
          <a:prstGeom prst="rect">
            <a:avLst/>
          </a:prstGeom>
          <a:noFill/>
        </p:spPr>
      </p:pic>
      <p:pic>
        <p:nvPicPr>
          <p:cNvPr id="1028" name="Picture 4" descr="C:\Users\Татьяна\Pictures\2021-11-20\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4664"/>
            <a:ext cx="2016224" cy="1728192"/>
          </a:xfrm>
          <a:prstGeom prst="rect">
            <a:avLst/>
          </a:prstGeom>
          <a:noFill/>
        </p:spPr>
      </p:pic>
      <p:pic>
        <p:nvPicPr>
          <p:cNvPr id="1029" name="Picture 5" descr="C:\Users\Татьяна\Pictures\2021-11-20\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4664"/>
            <a:ext cx="201622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</p:spPr>
      </p:pic>
      <p:pic>
        <p:nvPicPr>
          <p:cNvPr id="9217" name="Picture 1" descr="C:\Users\Татьяна\Pictures\2021-11-20\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3384376" cy="2420888"/>
          </a:xfrm>
          <a:prstGeom prst="rect">
            <a:avLst/>
          </a:prstGeom>
          <a:noFill/>
        </p:spPr>
      </p:pic>
      <p:pic>
        <p:nvPicPr>
          <p:cNvPr id="9218" name="Picture 2" descr="C:\Users\Татьяна\Pictures\2021-11-20\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2656"/>
            <a:ext cx="3384376" cy="194421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789353"/>
            <a:ext cx="302433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Птичий двор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творчество родителей и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(рисунки)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Татьяна\Pictures\2021-11-17 ноябрь 2021г\ноябрь 2021г 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6"/>
            <a:ext cx="2592288" cy="2160240"/>
          </a:xfrm>
          <a:prstGeom prst="rect">
            <a:avLst/>
          </a:prstGeom>
          <a:noFill/>
        </p:spPr>
      </p:pic>
      <p:pic>
        <p:nvPicPr>
          <p:cNvPr id="4098" name="Picture 2" descr="C:\Users\Татьяна\Pictures\2021-11-17 ноябрь 2021г\ноябрь 2021г 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736304" cy="2088232"/>
          </a:xfrm>
          <a:prstGeom prst="rect">
            <a:avLst/>
          </a:prstGeom>
          <a:noFill/>
        </p:spPr>
      </p:pic>
      <p:pic>
        <p:nvPicPr>
          <p:cNvPr id="4099" name="Picture 3" descr="C:\Users\Татьяна\Pictures\2021-11-17 ноябрь 2021г\ноябрь 2021г 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6672"/>
            <a:ext cx="2592288" cy="18002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-33010"/>
            <a:ext cx="8532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Заборчик для Петушка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Птичий дворик (самостоятельная игровая деятельность)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ownloads\1614575716_68-p-kuritsa-na-belom-fone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pic>
        <p:nvPicPr>
          <p:cNvPr id="7169" name="Picture 1" descr="C:\Users\Татьяна\Pictures\2021-11-20\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852936"/>
            <a:ext cx="3312368" cy="2448272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707904" y="125652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 музей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Петушок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семьёй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Татьяна\Pictures\2021-11-20\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232248" cy="2160240"/>
          </a:xfrm>
          <a:prstGeom prst="rect">
            <a:avLst/>
          </a:prstGeom>
          <a:noFill/>
        </p:spPr>
      </p:pic>
      <p:pic>
        <p:nvPicPr>
          <p:cNvPr id="7172" name="Picture 4" descr="C:\Users\Татьяна\Pictures\2021-11-20\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620688"/>
            <a:ext cx="2160240" cy="2160240"/>
          </a:xfrm>
          <a:prstGeom prst="rect">
            <a:avLst/>
          </a:prstGeom>
          <a:noFill/>
        </p:spPr>
      </p:pic>
      <p:pic>
        <p:nvPicPr>
          <p:cNvPr id="7173" name="Picture 5" descr="C:\Users\Татьяна\Pictures\2021-11-20\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620688"/>
            <a:ext cx="230425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860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образовательное учреждение «Средняя общеобразовательная школа №19» г. Вологда Проект в разновозрастной группе №12 (2-4г.)  «Птичий двор»                                                                                                                             Подготовили и провели:                                                                                                                                         Голихина Т.М. и Смирнова Т.В.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«Средняя общеобразовательная школа №19» г. Вологда</dc:title>
  <dc:creator>Татьяна</dc:creator>
  <cp:lastModifiedBy>Татьяна</cp:lastModifiedBy>
  <cp:revision>26</cp:revision>
  <dcterms:created xsi:type="dcterms:W3CDTF">2021-11-16T20:17:38Z</dcterms:created>
  <dcterms:modified xsi:type="dcterms:W3CDTF">2021-11-21T10:21:38Z</dcterms:modified>
</cp:coreProperties>
</file>