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00E4F-87B4-4C35-8A27-E1DF72BC1045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81E3E0-BA5F-45A7-ABE3-4206A3B5281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Будущая Профессия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Зубной техник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102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Зубной техник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Зубной </a:t>
            </a:r>
            <a:r>
              <a:rPr lang="ru-RU" dirty="0"/>
              <a:t>техник — это непосредственный изготовитель различных протезов зубов, частей лица и лицевого скелета</a:t>
            </a:r>
            <a:endParaRPr lang="ru-RU" dirty="0"/>
          </a:p>
        </p:txBody>
      </p:sp>
      <p:pic>
        <p:nvPicPr>
          <p:cNvPr id="1026" name="Picture 2" descr="http://rf-ztl.com/wp-content/uploads/2017/08/Professiya-zubnogo-tehnika-nastoyashhee-i-budushh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5400600" cy="24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2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учится на зубного техника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получения диплома о средне-специальном образовании срок обучения составляет 3 года 10 месяцев (после 11 класса). Программа на курсах должна включать не менее 256 часов (1 месяц).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43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91" y="1935163"/>
            <a:ext cx="524401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99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27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Моя Будущая Профессия</vt:lpstr>
      <vt:lpstr>Зубной техник:</vt:lpstr>
      <vt:lpstr>Сколько учится на зубного техника?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Пользователь Windows</dc:creator>
  <cp:lastModifiedBy>Пользователь Windows</cp:lastModifiedBy>
  <cp:revision>3</cp:revision>
  <dcterms:created xsi:type="dcterms:W3CDTF">2024-12-10T16:53:50Z</dcterms:created>
  <dcterms:modified xsi:type="dcterms:W3CDTF">2024-12-10T17:25:03Z</dcterms:modified>
</cp:coreProperties>
</file>