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2" r:id="rId3"/>
    <p:sldId id="258" r:id="rId4"/>
    <p:sldId id="259" r:id="rId5"/>
    <p:sldId id="260" r:id="rId6"/>
    <p:sldId id="261" r:id="rId7"/>
    <p:sldId id="263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6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C3C73-846B-41E3-9505-5DD9BDF6ED5A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82702E-1E4B-4CE0-A34C-E9DC2F2135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2702E-1E4B-4CE0-A34C-E9DC2F21358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2CD82-C41A-46A8-8F90-3FE8496112C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6CD2-5E04-4B7D-89D8-0EBC895DA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2CD82-C41A-46A8-8F90-3FE8496112C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6CD2-5E04-4B7D-89D8-0EBC895DA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2CD82-C41A-46A8-8F90-3FE8496112C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6CD2-5E04-4B7D-89D8-0EBC895DA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2CD82-C41A-46A8-8F90-3FE8496112C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6CD2-5E04-4B7D-89D8-0EBC895DA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2CD82-C41A-46A8-8F90-3FE8496112C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6CD2-5E04-4B7D-89D8-0EBC895DA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2CD82-C41A-46A8-8F90-3FE8496112C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6CD2-5E04-4B7D-89D8-0EBC895DA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2CD82-C41A-46A8-8F90-3FE8496112C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6CD2-5E04-4B7D-89D8-0EBC895DA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2CD82-C41A-46A8-8F90-3FE8496112C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6CD2-5E04-4B7D-89D8-0EBC895DA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2CD82-C41A-46A8-8F90-3FE8496112C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6CD2-5E04-4B7D-89D8-0EBC895DA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2CD82-C41A-46A8-8F90-3FE8496112C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6CD2-5E04-4B7D-89D8-0EBC895DA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2CD82-C41A-46A8-8F90-3FE8496112C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26CD2-5E04-4B7D-89D8-0EBC895DA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2CD82-C41A-46A8-8F90-3FE8496112C4}" type="datetimeFigureOut">
              <a:rPr lang="ru-RU" smtClean="0"/>
              <a:pPr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26CD2-5E04-4B7D-89D8-0EBC895DAB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2357454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Мастер – класс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Декупаж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яичному кракелюру «Лимончики».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214818"/>
            <a:ext cx="4286280" cy="213836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Пенкина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Е.В., воспитатель МБДОУ д/с №5 «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Ласточка»</a:t>
            </a:r>
          </a:p>
          <a:p>
            <a:r>
              <a:rPr lang="ru-RU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.Павлово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xtreme.ws/uploads/posts/2012-06/1340782867_tyzncfoiwlvl5ru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428868"/>
            <a:ext cx="4029075" cy="3409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_04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7096" y="285728"/>
            <a:ext cx="8049807" cy="4857785"/>
          </a:xfrm>
        </p:spPr>
      </p:pic>
      <p:sp>
        <p:nvSpPr>
          <p:cNvPr id="5" name="TextBox 4"/>
          <p:cNvSpPr txBox="1"/>
          <p:nvPr/>
        </p:nvSpPr>
        <p:spPr>
          <a:xfrm>
            <a:off x="642910" y="5286388"/>
            <a:ext cx="79296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Материал: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пластмассовая доска; клей ПВА; белая акриловая краска; две кисточки; небольшая палочка для надавливания на скорлупу (можно палочку для маникюра); яичная скорлупа; салфетка с подходящим рисунком; лак (быстросохнущий, без запаха, бесцветный); поролоновый тампон (будем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томпонировать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поверхность).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DSC_04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7096" y="714357"/>
            <a:ext cx="8049807" cy="4429155"/>
          </a:xfrm>
        </p:spPr>
      </p:pic>
      <p:sp>
        <p:nvSpPr>
          <p:cNvPr id="8" name="TextBox 7"/>
          <p:cNvSpPr txBox="1"/>
          <p:nvPr/>
        </p:nvSpPr>
        <p:spPr>
          <a:xfrm>
            <a:off x="714348" y="5357826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1.Покрыть поверхность клеем ПВА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2.Положить яичную скорлупу на поверхность, немного надавить на неё палочкой (чтобы скорлупа растрескалась) и слегка раздвинуть скорлупу, чтобы был небольшой промежуток.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_04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7096" y="357166"/>
            <a:ext cx="8049807" cy="5500725"/>
          </a:xfrm>
        </p:spPr>
      </p:pic>
      <p:sp>
        <p:nvSpPr>
          <p:cNvPr id="8" name="TextBox 7"/>
          <p:cNvSpPr txBox="1"/>
          <p:nvPr/>
        </p:nvSpPr>
        <p:spPr>
          <a:xfrm>
            <a:off x="714348" y="6000768"/>
            <a:ext cx="6486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Таким способом наносим яичную скорлупу на всю поверхность. Дать поверхности высохнуть.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_04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7096" y="500043"/>
            <a:ext cx="8049807" cy="5143536"/>
          </a:xfrm>
        </p:spPr>
      </p:pic>
      <p:sp>
        <p:nvSpPr>
          <p:cNvPr id="5" name="TextBox 4"/>
          <p:cNvSpPr txBox="1"/>
          <p:nvPr/>
        </p:nvSpPr>
        <p:spPr>
          <a:xfrm>
            <a:off x="642910" y="5786454"/>
            <a:ext cx="79882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3.Поролоновым тампоном нанести белую акриловую краску 2слоя (после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каждого слоя дать просохнуть). Можно края доски заклеить скотчем, чтобы не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испачкать. После высыхания скотч можно снять.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5357826"/>
            <a:ext cx="83126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4.Когда краска высохнет, сделать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декупаж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 многослойной цветной салфетки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(разделить салфетку на слои, далее работать только с верхним красочным слоем.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взять обычную салфетку).  Вырезать детали рисунка, наложить на поверхность доски, нанести клей на середину рисунка и распределить от середины к краям (чтобы не было воздушных пузырей).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DSC_04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7096" y="285729"/>
            <a:ext cx="8049807" cy="492922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5715016"/>
            <a:ext cx="7400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5.После высыхания на поверхность можно нанести быстросохнущий лак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запаха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DSC_04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7096" y="285729"/>
            <a:ext cx="8049807" cy="535785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cs418227.userapi.com/v418227909/885/w68VTkNgRH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8143932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000232" y="3039362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211</Words>
  <Application>Microsoft Office PowerPoint</Application>
  <PresentationFormat>Экран (4:3)</PresentationFormat>
  <Paragraphs>17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Мастер – класс Декупаж по яичному кракелюру «Лимончики».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«Декупаж» по яичному кракелюру «Лимончики».</dc:title>
  <dc:creator>User</dc:creator>
  <cp:lastModifiedBy>Пользователь</cp:lastModifiedBy>
  <cp:revision>22</cp:revision>
  <dcterms:created xsi:type="dcterms:W3CDTF">2016-11-29T16:51:41Z</dcterms:created>
  <dcterms:modified xsi:type="dcterms:W3CDTF">2025-02-25T15:54:51Z</dcterms:modified>
</cp:coreProperties>
</file>