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60" r:id="rId3"/>
    <p:sldId id="305" r:id="rId4"/>
    <p:sldId id="306" r:id="rId5"/>
    <p:sldId id="283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299" r:id="rId16"/>
    <p:sldId id="279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0113-D2EC-4477-BF1C-329808219F40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DE7A0-F919-4614-B9B7-6D9390384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DE7A0-F919-4614-B9B7-6D9390384551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Анна\Downloads\Народный стиль фон для презентации (28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14546" y="1492054"/>
            <a:ext cx="47149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эпбук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Русская матрешка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71604" y="618815"/>
            <a:ext cx="521497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воспитатели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МДОУ «ЦРР – Детский сад №85»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Башкова</a:t>
            </a:r>
            <a:r>
              <a:rPr lang="ru-RU" sz="2400" b="1" baseline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Ю.А., </a:t>
            </a:r>
            <a:r>
              <a:rPr lang="ru-RU" sz="2400" b="1" baseline="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Сараева</a:t>
            </a:r>
            <a:r>
              <a:rPr lang="ru-RU" sz="2400" b="1" baseline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7d/ed/1a/7ded1a5ebc7f3a90f284024702498d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42976" y="1310849"/>
            <a:ext cx="67866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Игры «Заплатки», «</a:t>
            </a:r>
            <a:r>
              <a:rPr lang="ru-RU" sz="2000" b="1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Собери </a:t>
            </a:r>
            <a:r>
              <a:rPr lang="ru-RU" sz="2000" b="1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матрешку»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 descr="C:\Users\админ\Desktop\Лепбук Матрешка\1737795069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285992"/>
            <a:ext cx="3286148" cy="2738457"/>
          </a:xfrm>
          <a:prstGeom prst="rect">
            <a:avLst/>
          </a:prstGeom>
          <a:noFill/>
        </p:spPr>
      </p:pic>
      <p:pic>
        <p:nvPicPr>
          <p:cNvPr id="1027" name="Picture 3" descr="C:\Users\админ\Desktop\Лепбук Матрешка\17377951156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857364"/>
            <a:ext cx="2665686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7d/ed/1a/7ded1a5ebc7f3a90f284024702498d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42976" y="1310849"/>
            <a:ext cx="67866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Игры </a:t>
            </a:r>
            <a:r>
              <a:rPr lang="ru-RU" sz="2000" b="1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000" b="1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Продолжи ряд»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 descr="C:\Users\админ\Desktop\Лепбук Матрешка\IMG_20250125_113225_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928802"/>
            <a:ext cx="2357454" cy="3571900"/>
          </a:xfrm>
          <a:prstGeom prst="rect">
            <a:avLst/>
          </a:prstGeom>
          <a:noFill/>
        </p:spPr>
      </p:pic>
      <p:pic>
        <p:nvPicPr>
          <p:cNvPr id="2051" name="Picture 3" descr="C:\Users\админ\Desktop\Лепбук Матрешка\17377954348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928802"/>
            <a:ext cx="2786082" cy="2215275"/>
          </a:xfrm>
          <a:prstGeom prst="rect">
            <a:avLst/>
          </a:prstGeom>
          <a:noFill/>
        </p:spPr>
      </p:pic>
      <p:pic>
        <p:nvPicPr>
          <p:cNvPr id="2052" name="Picture 4" descr="C:\Users\админ\Desktop\Лепбук Матрешка\17377954659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429000"/>
            <a:ext cx="2571768" cy="19111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7d/ed/1a/7ded1a5ebc7f3a90f284024702498d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42976" y="1310849"/>
            <a:ext cx="67866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Игры </a:t>
            </a:r>
            <a:r>
              <a:rPr lang="ru-RU" sz="2000" b="1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«Найди тень матрешки</a:t>
            </a:r>
            <a:r>
              <a:rPr lang="ru-RU" sz="2000" b="1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», «</a:t>
            </a:r>
            <a:r>
              <a:rPr lang="ru-RU" sz="2000" b="1" u="sng" dirty="0" err="1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Пазлы</a:t>
            </a:r>
            <a:r>
              <a:rPr lang="ru-RU" sz="2000" b="1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74" name="Picture 2" descr="C:\Users\админ\Desktop\Лепбук Матрешка\IMG_20250125_113225_497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071678"/>
            <a:ext cx="2357454" cy="3143272"/>
          </a:xfrm>
          <a:prstGeom prst="rect">
            <a:avLst/>
          </a:prstGeom>
          <a:noFill/>
        </p:spPr>
      </p:pic>
      <p:pic>
        <p:nvPicPr>
          <p:cNvPr id="3075" name="Picture 3" descr="C:\Users\админ\Desktop\Лепбук Матрешка\1737795354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428868"/>
            <a:ext cx="3714776" cy="21506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7d/ed/1a/7ded1a5ebc7f3a90f284024702498d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42976" y="1310849"/>
            <a:ext cx="67866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Игра шнуровка «Матрешка»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098" name="Picture 2" descr="C:\Users\админ\Desktop\Лепбук Матрешка\1737795022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857364"/>
            <a:ext cx="2571736" cy="3429024"/>
          </a:xfrm>
          <a:prstGeom prst="rect">
            <a:avLst/>
          </a:prstGeom>
          <a:noFill/>
        </p:spPr>
      </p:pic>
      <p:pic>
        <p:nvPicPr>
          <p:cNvPr id="4099" name="Picture 3" descr="C:\Users\админ\Desktop\Лепбук Матрешка\17377949745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85926"/>
            <a:ext cx="2643206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7d/ed/1a/7ded1a5ebc7f3a90f284024702498d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42976" y="1428736"/>
            <a:ext cx="67866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Сюжетно ролевая игра «Веселые матрешки»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122" name="Picture 2" descr="C:\Users\админ\Desktop\Лепбук Матрешка\IMG_20250122_154902_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857364"/>
            <a:ext cx="3286148" cy="2464611"/>
          </a:xfrm>
          <a:prstGeom prst="rect">
            <a:avLst/>
          </a:prstGeom>
          <a:noFill/>
        </p:spPr>
      </p:pic>
      <p:pic>
        <p:nvPicPr>
          <p:cNvPr id="5123" name="Picture 3" descr="C:\Users\админ\Desktop\Лепбук Матрешка\IMG_20250122_154605_0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928802"/>
            <a:ext cx="3571900" cy="2375314"/>
          </a:xfrm>
          <a:prstGeom prst="rect">
            <a:avLst/>
          </a:prstGeom>
          <a:noFill/>
        </p:spPr>
      </p:pic>
      <p:pic>
        <p:nvPicPr>
          <p:cNvPr id="5124" name="Picture 4" descr="C:\Users\админ\Desktop\Лепбук Матрешка\17377954971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929066"/>
            <a:ext cx="2928958" cy="25352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7d/ed/1a/7ded1a5ebc7f3a90f284024702498d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42976" y="1071546"/>
            <a:ext cx="678661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u="sng" dirty="0" smtClean="0">
                <a:solidFill>
                  <a:srgbClr val="00B050"/>
                </a:solidFill>
              </a:rPr>
              <a:t>Результаты  использования  </a:t>
            </a:r>
            <a:r>
              <a:rPr lang="ru-RU" b="1" u="sng" dirty="0" err="1" smtClean="0">
                <a:solidFill>
                  <a:srgbClr val="00B050"/>
                </a:solidFill>
              </a:rPr>
              <a:t>лэпбука</a:t>
            </a:r>
            <a:r>
              <a:rPr lang="ru-RU" b="1" u="sng" dirty="0" smtClean="0">
                <a:solidFill>
                  <a:srgbClr val="00B050"/>
                </a:solidFill>
              </a:rPr>
              <a:t> в образовательном процессе, самостоятельной и совместной  деятельностях: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sz="1400" dirty="0" smtClean="0">
                <a:solidFill>
                  <a:srgbClr val="00B050"/>
                </a:solidFill>
              </a:rPr>
              <a:t>     </a:t>
            </a:r>
            <a:r>
              <a:rPr lang="ru-RU" sz="1400" b="1" dirty="0" smtClean="0">
                <a:solidFill>
                  <a:srgbClr val="00B050"/>
                </a:solidFill>
              </a:rPr>
              <a:t>За период работы с пособием у дошкольников формируется  интерес к русскому прикладному искусству – деревянной матрешке; они знакомятся с характерными особенностями формы и росписи матрешек, приобщаются к истокам народной культуры, развивается  познавательный интерес и любовь к Родине, ее традициям, культурным ценностям. А также наблюдается положительная динамика уровня развития математических и сенсорных способностей, мелкой моторики, связной речи. У детей улучшились показатели психических процессов: внимания, памяти, воображения, мышления, дифференцированного восприятия качества предметов. 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Дети стали инициативными, самостоятельными в выборе дидактических игр;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 проявляется повышенный  интерес к содержанию </a:t>
            </a:r>
            <a:r>
              <a:rPr lang="ru-RU" sz="1400" b="1" dirty="0" err="1" smtClean="0">
                <a:solidFill>
                  <a:srgbClr val="00B050"/>
                </a:solidFill>
              </a:rPr>
              <a:t>лэпбука</a:t>
            </a:r>
            <a:r>
              <a:rPr lang="ru-RU" sz="1400" b="1" dirty="0" smtClean="0">
                <a:solidFill>
                  <a:srgbClr val="00B050"/>
                </a:solidFill>
              </a:rPr>
              <a:t>,  а также 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 сформированы умения взаимодействовать в коллективе.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      Результативность применения </a:t>
            </a:r>
            <a:r>
              <a:rPr lang="ru-RU" sz="1400" b="1" dirty="0" err="1" smtClean="0">
                <a:solidFill>
                  <a:srgbClr val="00B050"/>
                </a:solidFill>
              </a:rPr>
              <a:t>лэпбука</a:t>
            </a:r>
            <a:r>
              <a:rPr lang="ru-RU" sz="1400" b="1" dirty="0" smtClean="0">
                <a:solidFill>
                  <a:srgbClr val="00B050"/>
                </a:solidFill>
              </a:rPr>
              <a:t> «</a:t>
            </a:r>
            <a:r>
              <a:rPr lang="ru-RU" sz="1400" b="1" dirty="0" err="1" smtClean="0">
                <a:solidFill>
                  <a:srgbClr val="00B050"/>
                </a:solidFill>
              </a:rPr>
              <a:t>Матрещка</a:t>
            </a:r>
            <a:r>
              <a:rPr lang="ru-RU" sz="1400" b="1" dirty="0" smtClean="0">
                <a:solidFill>
                  <a:srgbClr val="00B050"/>
                </a:solidFill>
              </a:rPr>
              <a:t> – русская душа» отслеживается мною посредством наблюдений за решением поставленных задач в ходе  самостоятельной, совместной и индивидуальной работы с детьми.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     И в заключение хочу сказать слова Василия Александровича Сухомлинского – «Дети должны жить в мире красоты, игры, сказки, музыки, рисунка, фантазии, творчества».  И задача каждого родителя и педагога обеспечить это ребенку в дошкольном детстве.</a:t>
            </a:r>
          </a:p>
          <a:p>
            <a:r>
              <a:rPr lang="ru-RU" sz="1400" dirty="0" smtClean="0">
                <a:solidFill>
                  <a:srgbClr val="00B050"/>
                </a:solidFill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Анна\Downloads\1671723900_kalix-club-p-fon-dlya-prezentatsii-matreshki-krasivo-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28860" y="1714488"/>
            <a:ext cx="4429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Мы матрешку сбережем,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Через годы пронесем.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Чтобы наши дети, внуки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Тоже  брали ее в руки.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Анна\Downloads\d1345935e32289a91dc2edae46ed6189-800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7d/ed/1a/7ded1a5ebc7f3a90f284024702498d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928794" y="3412765"/>
            <a:ext cx="5143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дмин\Desktop\Лепбук Матрешка\InShot_20250125_12024415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857232"/>
            <a:ext cx="5214974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7d/ed/1a/7ded1a5ebc7f3a90f284024702498d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71538" y="494399"/>
            <a:ext cx="671517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u="sng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u="sng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u="sng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Краткое описание : </a:t>
            </a:r>
            <a:r>
              <a:rPr lang="ru-RU" b="1" dirty="0" err="1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Лэпбук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«Русская матрешка» представляет собой тематическую папку – книжку с картотекой , разными дидактическими играми и материалами.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Расширить представление детей о народном декоративно-прикладном творчестве.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познавательного интереса к русскому народному творчеству.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речи детей.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самостоятельности.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Знакомство с видами, особенностями росписи матрешек.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патриотизма и бережного отношения к творческому наследию своей страны.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7d/ed/1a/7ded1a5ebc7f3a90f284024702498d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928794" y="1571612"/>
            <a:ext cx="5143536" cy="405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Дидактические свойства 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лэпбука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-информативность;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-возможность организации развивающей деятельности как с одним ребенком, так и с подгруппой детей (в том числе с участием взрослого, как играющего партнера);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доступность структуры и содержания детям  дошкольного возраста;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-создание условий для развития игровой, познавательной, исследовательской и творческой активности детей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7d/ed/1a/7ded1a5ebc7f3a90f284024702498d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42976" y="1253388"/>
            <a:ext cx="6786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Картотека</a:t>
            </a:r>
            <a:r>
              <a:rPr kumimoji="0" lang="ru-RU" sz="2000" b="1" i="0" u="sng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игр с матрешками и дидактическое пособие  «История матрешки»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Picture 1" descr="C:\Users\админ\Desktop\Лепбук Матрешка\InShot_20250125_122438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000240"/>
            <a:ext cx="5143536" cy="429336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7d/ed/1a/7ded1a5ebc7f3a90f284024702498d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42976" y="1310849"/>
            <a:ext cx="67866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Виды матрешек. Стихи и загадки про матрешку..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8914" name="Picture 2" descr="C:\Users\админ\Desktop\Лепбук Матрешка\IMG_20250125_113225_668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14488"/>
            <a:ext cx="2750363" cy="3714776"/>
          </a:xfrm>
          <a:prstGeom prst="rect">
            <a:avLst/>
          </a:prstGeom>
          <a:noFill/>
        </p:spPr>
      </p:pic>
      <p:pic>
        <p:nvPicPr>
          <p:cNvPr id="38915" name="Picture 3" descr="C:\Users\админ\Desktop\Лепбук Матрешка\1737794248492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857364"/>
            <a:ext cx="3643338" cy="305941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7d/ed/1a/7ded1a5ebc7f3a90f284024702498d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42976" y="1310849"/>
            <a:ext cx="67866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Игры «</a:t>
            </a:r>
            <a:r>
              <a:rPr lang="ru-RU" sz="2000" b="1" u="sng" dirty="0" err="1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Пазлы</a:t>
            </a:r>
            <a:r>
              <a:rPr lang="ru-RU" sz="2000" b="1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», «Разложи по образцу», 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 descr="C:\Users\админ\Desktop\Лепбук Матрешка\IMG_20250125_113224_937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85926"/>
            <a:ext cx="2857520" cy="3786214"/>
          </a:xfrm>
          <a:prstGeom prst="rect">
            <a:avLst/>
          </a:prstGeom>
          <a:noFill/>
        </p:spPr>
      </p:pic>
      <p:pic>
        <p:nvPicPr>
          <p:cNvPr id="1027" name="Picture 3" descr="C:\Users\админ\Desktop\Лепбук Матрешка\1737795218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928802"/>
            <a:ext cx="3143272" cy="354350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7d/ed/1a/7ded1a5ebc7f3a90f284024702498d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42976" y="1156961"/>
            <a:ext cx="6786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Игры «Разложи матрешку по линейке», « Разложи по величине», 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 descr="C:\Users\админ\Desktop\Лепбук Матрешка\1737795392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857364"/>
            <a:ext cx="3429024" cy="2428892"/>
          </a:xfrm>
          <a:prstGeom prst="rect">
            <a:avLst/>
          </a:prstGeom>
          <a:noFill/>
        </p:spPr>
      </p:pic>
      <p:pic>
        <p:nvPicPr>
          <p:cNvPr id="1027" name="Picture 3" descr="C:\Users\админ\Desktop\Лепбук Матрешка\1737795172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28934"/>
            <a:ext cx="3693166" cy="24946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7d/ed/1a/7ded1a5ebc7f3a90f284024702498d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42976" y="1310849"/>
            <a:ext cx="67866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Игры «Найди пару», «Раскраски»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 descr="C:\Users\админ\Desktop\Лепбук Матрешка\IMG_20250125_113225_66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85926"/>
            <a:ext cx="2732504" cy="3786214"/>
          </a:xfrm>
          <a:prstGeom prst="rect">
            <a:avLst/>
          </a:prstGeom>
          <a:noFill/>
        </p:spPr>
      </p:pic>
      <p:pic>
        <p:nvPicPr>
          <p:cNvPr id="2051" name="Picture 3" descr="C:\Users\админ\Desktop\Лепбук Матрешка\1737794945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714488"/>
            <a:ext cx="3071834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395</Words>
  <Application>Microsoft Office PowerPoint</Application>
  <PresentationFormat>Экран (4:3)</PresentationFormat>
  <Paragraphs>63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админ</cp:lastModifiedBy>
  <cp:revision>57</cp:revision>
  <dcterms:created xsi:type="dcterms:W3CDTF">2023-10-18T03:48:16Z</dcterms:created>
  <dcterms:modified xsi:type="dcterms:W3CDTF">2025-01-26T14:04:15Z</dcterms:modified>
</cp:coreProperties>
</file>