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76" r:id="rId3"/>
    <p:sldId id="290" r:id="rId4"/>
    <p:sldId id="291" r:id="rId5"/>
    <p:sldId id="264" r:id="rId6"/>
    <p:sldId id="292" r:id="rId7"/>
    <p:sldId id="294" r:id="rId8"/>
    <p:sldId id="273" r:id="rId9"/>
    <p:sldId id="275" r:id="rId10"/>
    <p:sldId id="272" r:id="rId11"/>
    <p:sldId id="274" r:id="rId12"/>
    <p:sldId id="277" r:id="rId13"/>
    <p:sldId id="279" r:id="rId14"/>
    <p:sldId id="280" r:id="rId15"/>
    <p:sldId id="281" r:id="rId16"/>
    <p:sldId id="282" r:id="rId17"/>
    <p:sldId id="283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51977" autoAdjust="0"/>
  </p:normalViewPr>
  <p:slideViewPr>
    <p:cSldViewPr>
      <p:cViewPr varScale="1">
        <p:scale>
          <a:sx n="36" d="100"/>
          <a:sy n="36" d="100"/>
        </p:scale>
        <p:origin x="-14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74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BDBF-8746-4213-A95B-8F0B4BCD62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049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BDBF-8746-4213-A95B-8F0B4BCD629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687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0D74-121E-4C57-B427-BFFAD437AAF5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DBEC-6DB2-4223-987D-4748EC749990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D74-47CF-469D-A4B5-EDD7AA5E12D7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80CA-C804-4961-B247-9460AA3614BF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04-5F93-48C0-BB3F-5D0B2434EB7F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400D1-F9FB-4AD4-B3B6-1288901E806C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0C769-933C-42DD-9ED9-52FE2FA1AE1A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D58D-72B7-4388-9892-7FDE37189E08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7B0-2E14-40DA-B8B6-66232CE702CE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665A-7448-47E9-A1CB-1006AE193737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417-5926-4FFC-8D33-CDBF5FAD4E34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86FA9-4C30-44CF-8C1D-83BDCDEFEEF9}" type="datetime1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www.sliderpoint.org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4071942"/>
            <a:ext cx="7772400" cy="13620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Экологический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в поисках  с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затеренных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сказок</a:t>
            </a:r>
            <a:endParaRPr lang="ru-RU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857364"/>
            <a:ext cx="7772400" cy="1500188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500430" y="214290"/>
            <a:ext cx="5643570" cy="63817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www.sliderpoint.org</a:t>
            </a:r>
            <a:endParaRPr lang="ru-RU"/>
          </a:p>
        </p:txBody>
      </p:sp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161</TotalTime>
  <Words>18</Words>
  <Application>Microsoft Office PowerPoint</Application>
  <PresentationFormat>Экран (4:3)</PresentationFormat>
  <Paragraphs>14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4-13</vt:lpstr>
      <vt:lpstr>Экологический квест в поисках  с затеренных сказок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БИАНКИ  ВИТАЛИЙ  ВАЛЕНТИНОВИЧ</dc:title>
  <dc:creator>XP GAME 2007</dc:creator>
  <cp:lastModifiedBy>Администратор безопасности</cp:lastModifiedBy>
  <cp:revision>20</cp:revision>
  <dcterms:created xsi:type="dcterms:W3CDTF">2010-07-06T18:29:13Z</dcterms:created>
  <dcterms:modified xsi:type="dcterms:W3CDTF">2020-08-26T08:20:39Z</dcterms:modified>
</cp:coreProperties>
</file>