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6" r:id="rId4"/>
    <p:sldId id="287" r:id="rId5"/>
    <p:sldId id="288" r:id="rId6"/>
    <p:sldId id="289" r:id="rId7"/>
    <p:sldId id="292" r:id="rId8"/>
    <p:sldId id="275" r:id="rId9"/>
    <p:sldId id="293" r:id="rId10"/>
    <p:sldId id="294" r:id="rId11"/>
    <p:sldId id="264" r:id="rId12"/>
    <p:sldId id="285" r:id="rId13"/>
    <p:sldId id="266" r:id="rId14"/>
    <p:sldId id="282" r:id="rId15"/>
    <p:sldId id="267" r:id="rId16"/>
    <p:sldId id="268" r:id="rId17"/>
    <p:sldId id="265" r:id="rId18"/>
    <p:sldId id="269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73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82269-0EEA-4F9D-B6FC-4A2E03ECB72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2209F1-7DDF-4449-A887-2401EEC1EB52}">
      <dgm:prSet phldrT="[Текст]"/>
      <dgm:spPr/>
      <dgm:t>
        <a:bodyPr/>
        <a:lstStyle/>
        <a:p>
          <a:r>
            <a:rPr lang="ru-RU" dirty="0"/>
            <a:t>Титульный лист</a:t>
          </a:r>
        </a:p>
      </dgm:t>
    </dgm:pt>
    <dgm:pt modelId="{B614A677-8ADE-44DB-A8A0-B6F4B5F83AF3}" type="parTrans" cxnId="{512EF4F1-2608-4D5A-9CD1-B80AB2FE8325}">
      <dgm:prSet/>
      <dgm:spPr/>
      <dgm:t>
        <a:bodyPr/>
        <a:lstStyle/>
        <a:p>
          <a:endParaRPr lang="ru-RU"/>
        </a:p>
      </dgm:t>
    </dgm:pt>
    <dgm:pt modelId="{6092BB6D-9A87-420A-A5F0-46A126885E62}" type="sibTrans" cxnId="{512EF4F1-2608-4D5A-9CD1-B80AB2FE8325}">
      <dgm:prSet/>
      <dgm:spPr/>
      <dgm:t>
        <a:bodyPr/>
        <a:lstStyle/>
        <a:p>
          <a:endParaRPr lang="ru-RU"/>
        </a:p>
      </dgm:t>
    </dgm:pt>
    <dgm:pt modelId="{D69EBBF0-DD7F-4FE5-A664-9C83D0C1F658}">
      <dgm:prSet phldrT="[Текст]"/>
      <dgm:spPr/>
      <dgm:t>
        <a:bodyPr/>
        <a:lstStyle/>
        <a:p>
          <a:r>
            <a:rPr lang="ru-RU" dirty="0">
              <a:hlinkClick xmlns:r="http://schemas.openxmlformats.org/officeDocument/2006/relationships" r:id="rId1" action="ppaction://hlinksldjump"/>
            </a:rPr>
            <a:t>Образец титульного листа </a:t>
          </a:r>
          <a:endParaRPr lang="ru-RU" dirty="0"/>
        </a:p>
      </dgm:t>
    </dgm:pt>
    <dgm:pt modelId="{3D10693F-F509-42CB-85D0-7472E48A20E8}" type="parTrans" cxnId="{04FBBAC9-D2AF-43D8-8E80-78C53C667C5B}">
      <dgm:prSet/>
      <dgm:spPr/>
      <dgm:t>
        <a:bodyPr/>
        <a:lstStyle/>
        <a:p>
          <a:endParaRPr lang="ru-RU"/>
        </a:p>
      </dgm:t>
    </dgm:pt>
    <dgm:pt modelId="{285F95B7-13ED-4A76-9B19-DB05D9AA09F8}" type="sibTrans" cxnId="{04FBBAC9-D2AF-43D8-8E80-78C53C667C5B}">
      <dgm:prSet/>
      <dgm:spPr/>
      <dgm:t>
        <a:bodyPr/>
        <a:lstStyle/>
        <a:p>
          <a:endParaRPr lang="ru-RU"/>
        </a:p>
      </dgm:t>
    </dgm:pt>
    <dgm:pt modelId="{4F740963-58D4-4BB8-8EFF-E7694F4E6C85}">
      <dgm:prSet phldrT="[Текст]"/>
      <dgm:spPr/>
      <dgm:t>
        <a:bodyPr/>
        <a:lstStyle/>
        <a:p>
          <a:r>
            <a:rPr lang="ru-RU" dirty="0"/>
            <a:t>Содержание</a:t>
          </a:r>
        </a:p>
      </dgm:t>
    </dgm:pt>
    <dgm:pt modelId="{89B453C8-134D-4189-8680-2E7FD2E7135D}" type="parTrans" cxnId="{289AEC8B-5551-4B8F-A83C-8B9314F4DFF3}">
      <dgm:prSet/>
      <dgm:spPr/>
      <dgm:t>
        <a:bodyPr/>
        <a:lstStyle/>
        <a:p>
          <a:endParaRPr lang="ru-RU"/>
        </a:p>
      </dgm:t>
    </dgm:pt>
    <dgm:pt modelId="{C052DBB1-5C38-46A2-95D7-F3FD0657F70F}" type="sibTrans" cxnId="{289AEC8B-5551-4B8F-A83C-8B9314F4DFF3}">
      <dgm:prSet/>
      <dgm:spPr/>
      <dgm:t>
        <a:bodyPr/>
        <a:lstStyle/>
        <a:p>
          <a:endParaRPr lang="ru-RU"/>
        </a:p>
      </dgm:t>
    </dgm:pt>
    <dgm:pt modelId="{051A0EA2-B34C-4144-9A57-817C7B8D59DD}">
      <dgm:prSet phldrT="[Текст]"/>
      <dgm:spPr/>
      <dgm:t>
        <a:bodyPr/>
        <a:lstStyle/>
        <a:p>
          <a:r>
            <a:rPr lang="ru-RU" dirty="0">
              <a:hlinkClick xmlns:r="http://schemas.openxmlformats.org/officeDocument/2006/relationships" r:id="rId2" action="ppaction://hlinksldjump"/>
            </a:rPr>
            <a:t>Комментарий</a:t>
          </a:r>
          <a:r>
            <a:rPr lang="ru-RU" dirty="0"/>
            <a:t>  </a:t>
          </a:r>
        </a:p>
      </dgm:t>
    </dgm:pt>
    <dgm:pt modelId="{B044B325-0329-4B7B-B4CB-D34E0444D172}" type="parTrans" cxnId="{684E9A58-00C5-471D-9C05-9F2789BAFD96}">
      <dgm:prSet/>
      <dgm:spPr/>
      <dgm:t>
        <a:bodyPr/>
        <a:lstStyle/>
        <a:p>
          <a:endParaRPr lang="ru-RU"/>
        </a:p>
      </dgm:t>
    </dgm:pt>
    <dgm:pt modelId="{8F8F0B13-ABD4-4522-989E-6D3FBE5655A4}" type="sibTrans" cxnId="{684E9A58-00C5-471D-9C05-9F2789BAFD96}">
      <dgm:prSet/>
      <dgm:spPr/>
      <dgm:t>
        <a:bodyPr/>
        <a:lstStyle/>
        <a:p>
          <a:endParaRPr lang="ru-RU"/>
        </a:p>
      </dgm:t>
    </dgm:pt>
    <dgm:pt modelId="{0E8120EC-C1B5-42BB-949D-17D5F6D95A2E}">
      <dgm:prSet phldrT="[Текст]"/>
      <dgm:spPr/>
      <dgm:t>
        <a:bodyPr/>
        <a:lstStyle/>
        <a:p>
          <a:r>
            <a:rPr lang="ru-RU" dirty="0"/>
            <a:t>Введение</a:t>
          </a:r>
        </a:p>
      </dgm:t>
    </dgm:pt>
    <dgm:pt modelId="{32167C98-C5BF-4702-8522-5DF43492AB40}" type="parTrans" cxnId="{F07ACCE2-73DC-4657-BD01-28658663E618}">
      <dgm:prSet/>
      <dgm:spPr/>
      <dgm:t>
        <a:bodyPr/>
        <a:lstStyle/>
        <a:p>
          <a:endParaRPr lang="ru-RU"/>
        </a:p>
      </dgm:t>
    </dgm:pt>
    <dgm:pt modelId="{291FC1B5-43B5-432D-B0C2-D95F113CC313}" type="sibTrans" cxnId="{F07ACCE2-73DC-4657-BD01-28658663E618}">
      <dgm:prSet/>
      <dgm:spPr/>
      <dgm:t>
        <a:bodyPr/>
        <a:lstStyle/>
        <a:p>
          <a:endParaRPr lang="ru-RU"/>
        </a:p>
      </dgm:t>
    </dgm:pt>
    <dgm:pt modelId="{6B9B5DC4-07B2-4CDD-85A9-83382D2EB266}">
      <dgm:prSet phldrT="[Текст]"/>
      <dgm:spPr/>
      <dgm:t>
        <a:bodyPr/>
        <a:lstStyle/>
        <a:p>
          <a:r>
            <a:rPr lang="ru-RU" dirty="0">
              <a:hlinkClick xmlns:r="http://schemas.openxmlformats.org/officeDocument/2006/relationships" r:id="rId3" action="ppaction://hlinksldjump"/>
            </a:rPr>
            <a:t>Комментарий</a:t>
          </a:r>
          <a:r>
            <a:rPr lang="ru-RU" dirty="0"/>
            <a:t> </a:t>
          </a:r>
        </a:p>
      </dgm:t>
    </dgm:pt>
    <dgm:pt modelId="{CB879A72-7ADC-4352-A4D2-B218029B1CBE}" type="parTrans" cxnId="{1596ACEB-053A-4DDA-9506-8AEB3F1A663C}">
      <dgm:prSet/>
      <dgm:spPr/>
      <dgm:t>
        <a:bodyPr/>
        <a:lstStyle/>
        <a:p>
          <a:endParaRPr lang="ru-RU"/>
        </a:p>
      </dgm:t>
    </dgm:pt>
    <dgm:pt modelId="{21899976-CFB6-4BF3-AC0B-27038CE2EB02}" type="sibTrans" cxnId="{1596ACEB-053A-4DDA-9506-8AEB3F1A663C}">
      <dgm:prSet/>
      <dgm:spPr/>
      <dgm:t>
        <a:bodyPr/>
        <a:lstStyle/>
        <a:p>
          <a:endParaRPr lang="ru-RU"/>
        </a:p>
      </dgm:t>
    </dgm:pt>
    <dgm:pt modelId="{BDF86619-C094-45DE-B034-94F294CC6CAE}">
      <dgm:prSet/>
      <dgm:spPr/>
      <dgm:t>
        <a:bodyPr/>
        <a:lstStyle/>
        <a:p>
          <a:r>
            <a:rPr lang="ru-RU" b="0" i="0" dirty="0"/>
            <a:t>Основная часть</a:t>
          </a:r>
        </a:p>
      </dgm:t>
    </dgm:pt>
    <dgm:pt modelId="{7E4BE1A6-85E2-4542-B095-A8630154F548}" type="parTrans" cxnId="{80258C08-93AD-48F9-84E3-042B8DBF7343}">
      <dgm:prSet/>
      <dgm:spPr/>
      <dgm:t>
        <a:bodyPr/>
        <a:lstStyle/>
        <a:p>
          <a:endParaRPr lang="ru-RU"/>
        </a:p>
      </dgm:t>
    </dgm:pt>
    <dgm:pt modelId="{66B4CD86-F766-4D52-B8EB-64729A7872A4}" type="sibTrans" cxnId="{80258C08-93AD-48F9-84E3-042B8DBF7343}">
      <dgm:prSet/>
      <dgm:spPr/>
      <dgm:t>
        <a:bodyPr/>
        <a:lstStyle/>
        <a:p>
          <a:endParaRPr lang="ru-RU"/>
        </a:p>
      </dgm:t>
    </dgm:pt>
    <dgm:pt modelId="{4ADA4385-0957-4DEA-87C4-80DB917A5929}">
      <dgm:prSet/>
      <dgm:spPr/>
      <dgm:t>
        <a:bodyPr/>
        <a:lstStyle/>
        <a:p>
          <a:r>
            <a:rPr lang="ru-RU" dirty="0"/>
            <a:t>Заключение</a:t>
          </a:r>
        </a:p>
      </dgm:t>
    </dgm:pt>
    <dgm:pt modelId="{A78A29CB-2ACB-4064-99B9-00DCD48628A6}" type="parTrans" cxnId="{A06E618A-FFC6-4F80-AFC6-B1FC66CAD769}">
      <dgm:prSet/>
      <dgm:spPr/>
      <dgm:t>
        <a:bodyPr/>
        <a:lstStyle/>
        <a:p>
          <a:endParaRPr lang="ru-RU"/>
        </a:p>
      </dgm:t>
    </dgm:pt>
    <dgm:pt modelId="{D31BA841-D4E1-48F0-B26A-8F35358D823D}" type="sibTrans" cxnId="{A06E618A-FFC6-4F80-AFC6-B1FC66CAD769}">
      <dgm:prSet/>
      <dgm:spPr/>
      <dgm:t>
        <a:bodyPr/>
        <a:lstStyle/>
        <a:p>
          <a:endParaRPr lang="ru-RU"/>
        </a:p>
      </dgm:t>
    </dgm:pt>
    <dgm:pt modelId="{409BBD1A-6892-43FC-A1B6-C8B4B79ACBC8}">
      <dgm:prSet/>
      <dgm:spPr/>
      <dgm:t>
        <a:bodyPr/>
        <a:lstStyle/>
        <a:p>
          <a:r>
            <a:rPr lang="ru-RU" dirty="0">
              <a:hlinkClick xmlns:r="http://schemas.openxmlformats.org/officeDocument/2006/relationships" r:id="rId4" action="ppaction://hlinksldjump"/>
            </a:rPr>
            <a:t>Комментарии к Главе 1 и Главе 2</a:t>
          </a:r>
          <a:endParaRPr lang="ru-RU" dirty="0"/>
        </a:p>
      </dgm:t>
    </dgm:pt>
    <dgm:pt modelId="{8E24B899-EC4F-40FD-AFEA-188143855ABF}" type="parTrans" cxnId="{0CF86DFC-CAF1-44F4-B6C5-32A214282D0D}">
      <dgm:prSet/>
      <dgm:spPr/>
      <dgm:t>
        <a:bodyPr/>
        <a:lstStyle/>
        <a:p>
          <a:endParaRPr lang="ru-RU"/>
        </a:p>
      </dgm:t>
    </dgm:pt>
    <dgm:pt modelId="{DE9AA019-A99C-4BC9-B5F3-22B65993528C}" type="sibTrans" cxnId="{0CF86DFC-CAF1-44F4-B6C5-32A214282D0D}">
      <dgm:prSet/>
      <dgm:spPr/>
      <dgm:t>
        <a:bodyPr/>
        <a:lstStyle/>
        <a:p>
          <a:endParaRPr lang="ru-RU"/>
        </a:p>
      </dgm:t>
    </dgm:pt>
    <dgm:pt modelId="{A1B1E04B-C97F-4291-B5C5-F6A3637DC9D6}">
      <dgm:prSet/>
      <dgm:spPr/>
      <dgm:t>
        <a:bodyPr/>
        <a:lstStyle/>
        <a:p>
          <a:r>
            <a:rPr lang="ru-RU" dirty="0"/>
            <a:t>Список литературы</a:t>
          </a:r>
        </a:p>
        <a:p>
          <a:r>
            <a:rPr lang="ru-RU" dirty="0"/>
            <a:t>Приложение</a:t>
          </a:r>
        </a:p>
      </dgm:t>
    </dgm:pt>
    <dgm:pt modelId="{3844A42E-5760-4EC1-A2AA-76852C2894EA}" type="parTrans" cxnId="{DD90DEDF-475A-442A-AF08-2C5D98B2D24D}">
      <dgm:prSet/>
      <dgm:spPr/>
      <dgm:t>
        <a:bodyPr/>
        <a:lstStyle/>
        <a:p>
          <a:endParaRPr lang="ru-RU"/>
        </a:p>
      </dgm:t>
    </dgm:pt>
    <dgm:pt modelId="{E9114E6A-0800-4653-8F45-6D41C362477A}" type="sibTrans" cxnId="{DD90DEDF-475A-442A-AF08-2C5D98B2D24D}">
      <dgm:prSet/>
      <dgm:spPr/>
      <dgm:t>
        <a:bodyPr/>
        <a:lstStyle/>
        <a:p>
          <a:endParaRPr lang="ru-RU"/>
        </a:p>
      </dgm:t>
    </dgm:pt>
    <dgm:pt modelId="{9C686D3A-F237-48DD-A1FB-55EB8DD99008}">
      <dgm:prSet/>
      <dgm:spPr/>
      <dgm:t>
        <a:bodyPr/>
        <a:lstStyle/>
        <a:p>
          <a:r>
            <a:rPr lang="ru-RU" dirty="0">
              <a:hlinkClick xmlns:r="http://schemas.openxmlformats.org/officeDocument/2006/relationships" r:id="rId5" action="ppaction://hlinksldjump"/>
            </a:rPr>
            <a:t>Комментарий</a:t>
          </a:r>
          <a:endParaRPr lang="ru-RU" dirty="0"/>
        </a:p>
      </dgm:t>
    </dgm:pt>
    <dgm:pt modelId="{E608BD7C-6F1A-42B1-A1F6-B65011EAE1B6}" type="parTrans" cxnId="{117F596D-F6E8-4B41-A912-982DF13D5D3C}">
      <dgm:prSet/>
      <dgm:spPr/>
      <dgm:t>
        <a:bodyPr/>
        <a:lstStyle/>
        <a:p>
          <a:endParaRPr lang="ru-RU"/>
        </a:p>
      </dgm:t>
    </dgm:pt>
    <dgm:pt modelId="{5084B957-C46D-49D4-A72C-B6C0A85FC35A}" type="sibTrans" cxnId="{117F596D-F6E8-4B41-A912-982DF13D5D3C}">
      <dgm:prSet/>
      <dgm:spPr/>
      <dgm:t>
        <a:bodyPr/>
        <a:lstStyle/>
        <a:p>
          <a:endParaRPr lang="ru-RU"/>
        </a:p>
      </dgm:t>
    </dgm:pt>
    <dgm:pt modelId="{E3E1D39F-BE9F-4AE9-9050-10B5013BD606}">
      <dgm:prSet/>
      <dgm:spPr/>
      <dgm:t>
        <a:bodyPr/>
        <a:lstStyle/>
        <a:p>
          <a:r>
            <a:rPr lang="ru-RU" dirty="0">
              <a:hlinkClick xmlns:r="http://schemas.openxmlformats.org/officeDocument/2006/relationships" r:id="rId6" action="ppaction://hlinksldjump"/>
            </a:rPr>
            <a:t>Образец и комментарий</a:t>
          </a:r>
          <a:endParaRPr lang="ru-RU" dirty="0"/>
        </a:p>
      </dgm:t>
    </dgm:pt>
    <dgm:pt modelId="{FE960E10-20D9-4D7A-BE12-7228CAADE9F6}" type="parTrans" cxnId="{E358B936-B6BF-4979-B5F3-F4426ECA92D6}">
      <dgm:prSet/>
      <dgm:spPr/>
      <dgm:t>
        <a:bodyPr/>
        <a:lstStyle/>
        <a:p>
          <a:endParaRPr lang="ru-RU"/>
        </a:p>
      </dgm:t>
    </dgm:pt>
    <dgm:pt modelId="{CF99F97B-810C-47CA-909C-242648EF7552}" type="sibTrans" cxnId="{E358B936-B6BF-4979-B5F3-F4426ECA92D6}">
      <dgm:prSet/>
      <dgm:spPr/>
      <dgm:t>
        <a:bodyPr/>
        <a:lstStyle/>
        <a:p>
          <a:endParaRPr lang="ru-RU"/>
        </a:p>
      </dgm:t>
    </dgm:pt>
    <dgm:pt modelId="{0669E589-D5D0-47BD-9039-E9A491829F58}" type="pres">
      <dgm:prSet presAssocID="{54082269-0EEA-4F9D-B6FC-4A2E03ECB72D}" presName="linearFlow" presStyleCnt="0">
        <dgm:presLayoutVars>
          <dgm:dir/>
          <dgm:animLvl val="lvl"/>
          <dgm:resizeHandles val="exact"/>
        </dgm:presLayoutVars>
      </dgm:prSet>
      <dgm:spPr/>
    </dgm:pt>
    <dgm:pt modelId="{B63F7C6B-359E-4365-B264-9FAE175DA944}" type="pres">
      <dgm:prSet presAssocID="{6D2209F1-7DDF-4449-A887-2401EEC1EB52}" presName="composite" presStyleCnt="0"/>
      <dgm:spPr/>
    </dgm:pt>
    <dgm:pt modelId="{9A66B84E-EA7E-4C92-9946-AFDA81A94276}" type="pres">
      <dgm:prSet presAssocID="{6D2209F1-7DDF-4449-A887-2401EEC1EB5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DD02ECA8-BE8D-4DED-981A-AC27BEE05A85}" type="pres">
      <dgm:prSet presAssocID="{6D2209F1-7DDF-4449-A887-2401EEC1EB52}" presName="descendantText" presStyleLbl="alignAcc1" presStyleIdx="0" presStyleCnt="6" custScaleX="100813">
        <dgm:presLayoutVars>
          <dgm:bulletEnabled val="1"/>
        </dgm:presLayoutVars>
      </dgm:prSet>
      <dgm:spPr/>
    </dgm:pt>
    <dgm:pt modelId="{07E8AF4D-E8EC-47A5-8573-DD0DC65688F9}" type="pres">
      <dgm:prSet presAssocID="{6092BB6D-9A87-420A-A5F0-46A126885E62}" presName="sp" presStyleCnt="0"/>
      <dgm:spPr/>
    </dgm:pt>
    <dgm:pt modelId="{0FA60B69-1005-4A7E-8E04-8E25A55F1BDC}" type="pres">
      <dgm:prSet presAssocID="{4F740963-58D4-4BB8-8EFF-E7694F4E6C85}" presName="composite" presStyleCnt="0"/>
      <dgm:spPr/>
    </dgm:pt>
    <dgm:pt modelId="{3E710A19-36A4-4259-951E-A65DDA173367}" type="pres">
      <dgm:prSet presAssocID="{4F740963-58D4-4BB8-8EFF-E7694F4E6C85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39B1D6C9-D2C4-4124-AFA5-E5D9489B8C2C}" type="pres">
      <dgm:prSet presAssocID="{4F740963-58D4-4BB8-8EFF-E7694F4E6C85}" presName="descendantText" presStyleLbl="alignAcc1" presStyleIdx="1" presStyleCnt="6">
        <dgm:presLayoutVars>
          <dgm:bulletEnabled val="1"/>
        </dgm:presLayoutVars>
      </dgm:prSet>
      <dgm:spPr/>
    </dgm:pt>
    <dgm:pt modelId="{10F9D866-7BF2-42A2-8660-75D49BB45105}" type="pres">
      <dgm:prSet presAssocID="{C052DBB1-5C38-46A2-95D7-F3FD0657F70F}" presName="sp" presStyleCnt="0"/>
      <dgm:spPr/>
    </dgm:pt>
    <dgm:pt modelId="{2AFB87C0-16C4-44B5-AB67-5349F10DC9C1}" type="pres">
      <dgm:prSet presAssocID="{0E8120EC-C1B5-42BB-949D-17D5F6D95A2E}" presName="composite" presStyleCnt="0"/>
      <dgm:spPr/>
    </dgm:pt>
    <dgm:pt modelId="{83A46782-B4ED-441D-97F4-C2BBF25264EA}" type="pres">
      <dgm:prSet presAssocID="{0E8120EC-C1B5-42BB-949D-17D5F6D95A2E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8FF18FD8-F5FE-4E67-8DEB-1074B2CB0209}" type="pres">
      <dgm:prSet presAssocID="{0E8120EC-C1B5-42BB-949D-17D5F6D95A2E}" presName="descendantText" presStyleLbl="alignAcc1" presStyleIdx="2" presStyleCnt="6">
        <dgm:presLayoutVars>
          <dgm:bulletEnabled val="1"/>
        </dgm:presLayoutVars>
      </dgm:prSet>
      <dgm:spPr/>
    </dgm:pt>
    <dgm:pt modelId="{A24EBE19-A8EB-485C-911D-AEF6F1B34454}" type="pres">
      <dgm:prSet presAssocID="{291FC1B5-43B5-432D-B0C2-D95F113CC313}" presName="sp" presStyleCnt="0"/>
      <dgm:spPr/>
    </dgm:pt>
    <dgm:pt modelId="{45BD1C83-AFC0-41E3-93D3-A3B8935EF5B3}" type="pres">
      <dgm:prSet presAssocID="{BDF86619-C094-45DE-B034-94F294CC6CAE}" presName="composite" presStyleCnt="0"/>
      <dgm:spPr/>
    </dgm:pt>
    <dgm:pt modelId="{55D56E07-3BFA-43CD-B3BF-58F45658622B}" type="pres">
      <dgm:prSet presAssocID="{BDF86619-C094-45DE-B034-94F294CC6CA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C720828F-26E1-4B94-BDC5-BEB79B3013FD}" type="pres">
      <dgm:prSet presAssocID="{BDF86619-C094-45DE-B034-94F294CC6CAE}" presName="descendantText" presStyleLbl="alignAcc1" presStyleIdx="3" presStyleCnt="6">
        <dgm:presLayoutVars>
          <dgm:bulletEnabled val="1"/>
        </dgm:presLayoutVars>
      </dgm:prSet>
      <dgm:spPr/>
    </dgm:pt>
    <dgm:pt modelId="{C904102A-ED75-4948-B600-0DF86ABB06EB}" type="pres">
      <dgm:prSet presAssocID="{66B4CD86-F766-4D52-B8EB-64729A7872A4}" presName="sp" presStyleCnt="0"/>
      <dgm:spPr/>
    </dgm:pt>
    <dgm:pt modelId="{D8A180B7-490D-46CA-BC7A-25263B470F55}" type="pres">
      <dgm:prSet presAssocID="{4ADA4385-0957-4DEA-87C4-80DB917A5929}" presName="composite" presStyleCnt="0"/>
      <dgm:spPr/>
    </dgm:pt>
    <dgm:pt modelId="{5D8824F1-CC8D-4442-AA37-438B28641F8A}" type="pres">
      <dgm:prSet presAssocID="{4ADA4385-0957-4DEA-87C4-80DB917A5929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AD2C31C4-59D0-4EA4-82F7-FB330B0253AE}" type="pres">
      <dgm:prSet presAssocID="{4ADA4385-0957-4DEA-87C4-80DB917A5929}" presName="descendantText" presStyleLbl="alignAcc1" presStyleIdx="4" presStyleCnt="6">
        <dgm:presLayoutVars>
          <dgm:bulletEnabled val="1"/>
        </dgm:presLayoutVars>
      </dgm:prSet>
      <dgm:spPr/>
    </dgm:pt>
    <dgm:pt modelId="{9E72FC7D-096F-4044-B3C1-4C29226C3B9B}" type="pres">
      <dgm:prSet presAssocID="{D31BA841-D4E1-48F0-B26A-8F35358D823D}" presName="sp" presStyleCnt="0"/>
      <dgm:spPr/>
    </dgm:pt>
    <dgm:pt modelId="{EFF20044-C4A1-47A1-AAD3-0483B7ED2616}" type="pres">
      <dgm:prSet presAssocID="{A1B1E04B-C97F-4291-B5C5-F6A3637DC9D6}" presName="composite" presStyleCnt="0"/>
      <dgm:spPr/>
    </dgm:pt>
    <dgm:pt modelId="{7936C1D0-8FEE-4D15-8F40-3552BC018560}" type="pres">
      <dgm:prSet presAssocID="{A1B1E04B-C97F-4291-B5C5-F6A3637DC9D6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46044952-4305-4718-AD07-7DED724FBE17}" type="pres">
      <dgm:prSet presAssocID="{A1B1E04B-C97F-4291-B5C5-F6A3637DC9D6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80258C08-93AD-48F9-84E3-042B8DBF7343}" srcId="{54082269-0EEA-4F9D-B6FC-4A2E03ECB72D}" destId="{BDF86619-C094-45DE-B034-94F294CC6CAE}" srcOrd="3" destOrd="0" parTransId="{7E4BE1A6-85E2-4542-B095-A8630154F548}" sibTransId="{66B4CD86-F766-4D52-B8EB-64729A7872A4}"/>
    <dgm:cxn modelId="{622CC408-B460-40B6-99D8-4B7470F85AB7}" type="presOf" srcId="{4F740963-58D4-4BB8-8EFF-E7694F4E6C85}" destId="{3E710A19-36A4-4259-951E-A65DDA173367}" srcOrd="0" destOrd="0" presId="urn:microsoft.com/office/officeart/2005/8/layout/chevron2"/>
    <dgm:cxn modelId="{ED6A8D13-9D2D-4A42-8327-2F3A50845C14}" type="presOf" srcId="{BDF86619-C094-45DE-B034-94F294CC6CAE}" destId="{55D56E07-3BFA-43CD-B3BF-58F45658622B}" srcOrd="0" destOrd="0" presId="urn:microsoft.com/office/officeart/2005/8/layout/chevron2"/>
    <dgm:cxn modelId="{01DA3C2A-EC0B-4607-B7FD-492B4D9FA9C7}" type="presOf" srcId="{6D2209F1-7DDF-4449-A887-2401EEC1EB52}" destId="{9A66B84E-EA7E-4C92-9946-AFDA81A94276}" srcOrd="0" destOrd="0" presId="urn:microsoft.com/office/officeart/2005/8/layout/chevron2"/>
    <dgm:cxn modelId="{E358B936-B6BF-4979-B5F3-F4426ECA92D6}" srcId="{A1B1E04B-C97F-4291-B5C5-F6A3637DC9D6}" destId="{E3E1D39F-BE9F-4AE9-9050-10B5013BD606}" srcOrd="0" destOrd="0" parTransId="{FE960E10-20D9-4D7A-BE12-7228CAADE9F6}" sibTransId="{CF99F97B-810C-47CA-909C-242648EF7552}"/>
    <dgm:cxn modelId="{B97F7D48-F051-42A3-8656-DBAB4EAFC83B}" type="presOf" srcId="{9C686D3A-F237-48DD-A1FB-55EB8DD99008}" destId="{AD2C31C4-59D0-4EA4-82F7-FB330B0253AE}" srcOrd="0" destOrd="0" presId="urn:microsoft.com/office/officeart/2005/8/layout/chevron2"/>
    <dgm:cxn modelId="{FA85B548-1576-43BC-999D-5AB9D0C80FB0}" type="presOf" srcId="{4ADA4385-0957-4DEA-87C4-80DB917A5929}" destId="{5D8824F1-CC8D-4442-AA37-438B28641F8A}" srcOrd="0" destOrd="0" presId="urn:microsoft.com/office/officeart/2005/8/layout/chevron2"/>
    <dgm:cxn modelId="{B8A0A96A-3E4A-4167-B780-8D0897F4E3D8}" type="presOf" srcId="{A1B1E04B-C97F-4291-B5C5-F6A3637DC9D6}" destId="{7936C1D0-8FEE-4D15-8F40-3552BC018560}" srcOrd="0" destOrd="0" presId="urn:microsoft.com/office/officeart/2005/8/layout/chevron2"/>
    <dgm:cxn modelId="{418DAE6C-151E-4AB1-A7B3-9C121CC5785C}" type="presOf" srcId="{E3E1D39F-BE9F-4AE9-9050-10B5013BD606}" destId="{46044952-4305-4718-AD07-7DED724FBE17}" srcOrd="0" destOrd="0" presId="urn:microsoft.com/office/officeart/2005/8/layout/chevron2"/>
    <dgm:cxn modelId="{117F596D-F6E8-4B41-A912-982DF13D5D3C}" srcId="{4ADA4385-0957-4DEA-87C4-80DB917A5929}" destId="{9C686D3A-F237-48DD-A1FB-55EB8DD99008}" srcOrd="0" destOrd="0" parTransId="{E608BD7C-6F1A-42B1-A1F6-B65011EAE1B6}" sibTransId="{5084B957-C46D-49D4-A72C-B6C0A85FC35A}"/>
    <dgm:cxn modelId="{684E9A58-00C5-471D-9C05-9F2789BAFD96}" srcId="{4F740963-58D4-4BB8-8EFF-E7694F4E6C85}" destId="{051A0EA2-B34C-4144-9A57-817C7B8D59DD}" srcOrd="0" destOrd="0" parTransId="{B044B325-0329-4B7B-B4CB-D34E0444D172}" sibTransId="{8F8F0B13-ABD4-4522-989E-6D3FBE5655A4}"/>
    <dgm:cxn modelId="{F06D865A-EF65-4DEA-B347-B943A42B073A}" type="presOf" srcId="{409BBD1A-6892-43FC-A1B6-C8B4B79ACBC8}" destId="{C720828F-26E1-4B94-BDC5-BEB79B3013FD}" srcOrd="0" destOrd="0" presId="urn:microsoft.com/office/officeart/2005/8/layout/chevron2"/>
    <dgm:cxn modelId="{C279707F-344D-493D-BF83-AFC5F423D2F5}" type="presOf" srcId="{D69EBBF0-DD7F-4FE5-A664-9C83D0C1F658}" destId="{DD02ECA8-BE8D-4DED-981A-AC27BEE05A85}" srcOrd="0" destOrd="0" presId="urn:microsoft.com/office/officeart/2005/8/layout/chevron2"/>
    <dgm:cxn modelId="{ED4E318A-C3CE-4A6E-B881-8A5C40FC46EB}" type="presOf" srcId="{54082269-0EEA-4F9D-B6FC-4A2E03ECB72D}" destId="{0669E589-D5D0-47BD-9039-E9A491829F58}" srcOrd="0" destOrd="0" presId="urn:microsoft.com/office/officeart/2005/8/layout/chevron2"/>
    <dgm:cxn modelId="{A06E618A-FFC6-4F80-AFC6-B1FC66CAD769}" srcId="{54082269-0EEA-4F9D-B6FC-4A2E03ECB72D}" destId="{4ADA4385-0957-4DEA-87C4-80DB917A5929}" srcOrd="4" destOrd="0" parTransId="{A78A29CB-2ACB-4064-99B9-00DCD48628A6}" sibTransId="{D31BA841-D4E1-48F0-B26A-8F35358D823D}"/>
    <dgm:cxn modelId="{289AEC8B-5551-4B8F-A83C-8B9314F4DFF3}" srcId="{54082269-0EEA-4F9D-B6FC-4A2E03ECB72D}" destId="{4F740963-58D4-4BB8-8EFF-E7694F4E6C85}" srcOrd="1" destOrd="0" parTransId="{89B453C8-134D-4189-8680-2E7FD2E7135D}" sibTransId="{C052DBB1-5C38-46A2-95D7-F3FD0657F70F}"/>
    <dgm:cxn modelId="{A9BF1F93-C601-46B5-B2FE-6C9788B0971E}" type="presOf" srcId="{0E8120EC-C1B5-42BB-949D-17D5F6D95A2E}" destId="{83A46782-B4ED-441D-97F4-C2BBF25264EA}" srcOrd="0" destOrd="0" presId="urn:microsoft.com/office/officeart/2005/8/layout/chevron2"/>
    <dgm:cxn modelId="{04FBBAC9-D2AF-43D8-8E80-78C53C667C5B}" srcId="{6D2209F1-7DDF-4449-A887-2401EEC1EB52}" destId="{D69EBBF0-DD7F-4FE5-A664-9C83D0C1F658}" srcOrd="0" destOrd="0" parTransId="{3D10693F-F509-42CB-85D0-7472E48A20E8}" sibTransId="{285F95B7-13ED-4A76-9B19-DB05D9AA09F8}"/>
    <dgm:cxn modelId="{A4E385CE-FB60-401A-99F8-943C686ED696}" type="presOf" srcId="{051A0EA2-B34C-4144-9A57-817C7B8D59DD}" destId="{39B1D6C9-D2C4-4124-AFA5-E5D9489B8C2C}" srcOrd="0" destOrd="0" presId="urn:microsoft.com/office/officeart/2005/8/layout/chevron2"/>
    <dgm:cxn modelId="{DD90DEDF-475A-442A-AF08-2C5D98B2D24D}" srcId="{54082269-0EEA-4F9D-B6FC-4A2E03ECB72D}" destId="{A1B1E04B-C97F-4291-B5C5-F6A3637DC9D6}" srcOrd="5" destOrd="0" parTransId="{3844A42E-5760-4EC1-A2AA-76852C2894EA}" sibTransId="{E9114E6A-0800-4653-8F45-6D41C362477A}"/>
    <dgm:cxn modelId="{F07ACCE2-73DC-4657-BD01-28658663E618}" srcId="{54082269-0EEA-4F9D-B6FC-4A2E03ECB72D}" destId="{0E8120EC-C1B5-42BB-949D-17D5F6D95A2E}" srcOrd="2" destOrd="0" parTransId="{32167C98-C5BF-4702-8522-5DF43492AB40}" sibTransId="{291FC1B5-43B5-432D-B0C2-D95F113CC313}"/>
    <dgm:cxn modelId="{1596ACEB-053A-4DDA-9506-8AEB3F1A663C}" srcId="{0E8120EC-C1B5-42BB-949D-17D5F6D95A2E}" destId="{6B9B5DC4-07B2-4CDD-85A9-83382D2EB266}" srcOrd="0" destOrd="0" parTransId="{CB879A72-7ADC-4352-A4D2-B218029B1CBE}" sibTransId="{21899976-CFB6-4BF3-AC0B-27038CE2EB02}"/>
    <dgm:cxn modelId="{512EF4F1-2608-4D5A-9CD1-B80AB2FE8325}" srcId="{54082269-0EEA-4F9D-B6FC-4A2E03ECB72D}" destId="{6D2209F1-7DDF-4449-A887-2401EEC1EB52}" srcOrd="0" destOrd="0" parTransId="{B614A677-8ADE-44DB-A8A0-B6F4B5F83AF3}" sibTransId="{6092BB6D-9A87-420A-A5F0-46A126885E62}"/>
    <dgm:cxn modelId="{0CF86DFC-CAF1-44F4-B6C5-32A214282D0D}" srcId="{BDF86619-C094-45DE-B034-94F294CC6CAE}" destId="{409BBD1A-6892-43FC-A1B6-C8B4B79ACBC8}" srcOrd="0" destOrd="0" parTransId="{8E24B899-EC4F-40FD-AFEA-188143855ABF}" sibTransId="{DE9AA019-A99C-4BC9-B5F3-22B65993528C}"/>
    <dgm:cxn modelId="{A1400BFF-E1B5-4E36-AC7E-7D77A69B9916}" type="presOf" srcId="{6B9B5DC4-07B2-4CDD-85A9-83382D2EB266}" destId="{8FF18FD8-F5FE-4E67-8DEB-1074B2CB0209}" srcOrd="0" destOrd="0" presId="urn:microsoft.com/office/officeart/2005/8/layout/chevron2"/>
    <dgm:cxn modelId="{E9C636FE-ACA9-4951-9C25-FC56314CA6E9}" type="presParOf" srcId="{0669E589-D5D0-47BD-9039-E9A491829F58}" destId="{B63F7C6B-359E-4365-B264-9FAE175DA944}" srcOrd="0" destOrd="0" presId="urn:microsoft.com/office/officeart/2005/8/layout/chevron2"/>
    <dgm:cxn modelId="{98BCC4E6-64DA-4091-B6F2-FDB9BF03B48C}" type="presParOf" srcId="{B63F7C6B-359E-4365-B264-9FAE175DA944}" destId="{9A66B84E-EA7E-4C92-9946-AFDA81A94276}" srcOrd="0" destOrd="0" presId="urn:microsoft.com/office/officeart/2005/8/layout/chevron2"/>
    <dgm:cxn modelId="{C2D9AFB8-E243-4FC2-8EE7-305CC0CF3BFE}" type="presParOf" srcId="{B63F7C6B-359E-4365-B264-9FAE175DA944}" destId="{DD02ECA8-BE8D-4DED-981A-AC27BEE05A85}" srcOrd="1" destOrd="0" presId="urn:microsoft.com/office/officeart/2005/8/layout/chevron2"/>
    <dgm:cxn modelId="{8E10E9ED-0682-4F61-9308-F953B2BB064B}" type="presParOf" srcId="{0669E589-D5D0-47BD-9039-E9A491829F58}" destId="{07E8AF4D-E8EC-47A5-8573-DD0DC65688F9}" srcOrd="1" destOrd="0" presId="urn:microsoft.com/office/officeart/2005/8/layout/chevron2"/>
    <dgm:cxn modelId="{301F3AA4-3D2E-47E1-932A-E3A72B7C57A9}" type="presParOf" srcId="{0669E589-D5D0-47BD-9039-E9A491829F58}" destId="{0FA60B69-1005-4A7E-8E04-8E25A55F1BDC}" srcOrd="2" destOrd="0" presId="urn:microsoft.com/office/officeart/2005/8/layout/chevron2"/>
    <dgm:cxn modelId="{448AEA1B-9075-42AA-ABF4-C96ED7934762}" type="presParOf" srcId="{0FA60B69-1005-4A7E-8E04-8E25A55F1BDC}" destId="{3E710A19-36A4-4259-951E-A65DDA173367}" srcOrd="0" destOrd="0" presId="urn:microsoft.com/office/officeart/2005/8/layout/chevron2"/>
    <dgm:cxn modelId="{D8BE2052-AE00-48E8-8A57-04EEF1C21007}" type="presParOf" srcId="{0FA60B69-1005-4A7E-8E04-8E25A55F1BDC}" destId="{39B1D6C9-D2C4-4124-AFA5-E5D9489B8C2C}" srcOrd="1" destOrd="0" presId="urn:microsoft.com/office/officeart/2005/8/layout/chevron2"/>
    <dgm:cxn modelId="{2892778C-D8C2-4524-B8DD-B38719B6A591}" type="presParOf" srcId="{0669E589-D5D0-47BD-9039-E9A491829F58}" destId="{10F9D866-7BF2-42A2-8660-75D49BB45105}" srcOrd="3" destOrd="0" presId="urn:microsoft.com/office/officeart/2005/8/layout/chevron2"/>
    <dgm:cxn modelId="{9B0A444A-5E4F-42E0-B0C3-EEF176CCF4FD}" type="presParOf" srcId="{0669E589-D5D0-47BD-9039-E9A491829F58}" destId="{2AFB87C0-16C4-44B5-AB67-5349F10DC9C1}" srcOrd="4" destOrd="0" presId="urn:microsoft.com/office/officeart/2005/8/layout/chevron2"/>
    <dgm:cxn modelId="{5B4FF19F-6441-401E-9A81-BA816B86D3B1}" type="presParOf" srcId="{2AFB87C0-16C4-44B5-AB67-5349F10DC9C1}" destId="{83A46782-B4ED-441D-97F4-C2BBF25264EA}" srcOrd="0" destOrd="0" presId="urn:microsoft.com/office/officeart/2005/8/layout/chevron2"/>
    <dgm:cxn modelId="{70E6302B-CA11-4607-9B07-FCB68A89A2E2}" type="presParOf" srcId="{2AFB87C0-16C4-44B5-AB67-5349F10DC9C1}" destId="{8FF18FD8-F5FE-4E67-8DEB-1074B2CB0209}" srcOrd="1" destOrd="0" presId="urn:microsoft.com/office/officeart/2005/8/layout/chevron2"/>
    <dgm:cxn modelId="{2C0B3BA4-0FC6-45B4-B4E6-732079271D4F}" type="presParOf" srcId="{0669E589-D5D0-47BD-9039-E9A491829F58}" destId="{A24EBE19-A8EB-485C-911D-AEF6F1B34454}" srcOrd="5" destOrd="0" presId="urn:microsoft.com/office/officeart/2005/8/layout/chevron2"/>
    <dgm:cxn modelId="{D274A8AC-8D0E-4E2E-9196-1CF75921DB84}" type="presParOf" srcId="{0669E589-D5D0-47BD-9039-E9A491829F58}" destId="{45BD1C83-AFC0-41E3-93D3-A3B8935EF5B3}" srcOrd="6" destOrd="0" presId="urn:microsoft.com/office/officeart/2005/8/layout/chevron2"/>
    <dgm:cxn modelId="{53624C94-A6D2-4D69-A30C-91A46D26BA44}" type="presParOf" srcId="{45BD1C83-AFC0-41E3-93D3-A3B8935EF5B3}" destId="{55D56E07-3BFA-43CD-B3BF-58F45658622B}" srcOrd="0" destOrd="0" presId="urn:microsoft.com/office/officeart/2005/8/layout/chevron2"/>
    <dgm:cxn modelId="{DE720994-4D94-4FDA-97E0-AA7B82ACBC93}" type="presParOf" srcId="{45BD1C83-AFC0-41E3-93D3-A3B8935EF5B3}" destId="{C720828F-26E1-4B94-BDC5-BEB79B3013FD}" srcOrd="1" destOrd="0" presId="urn:microsoft.com/office/officeart/2005/8/layout/chevron2"/>
    <dgm:cxn modelId="{3D218033-0F65-412E-B0B9-E9C7CF366791}" type="presParOf" srcId="{0669E589-D5D0-47BD-9039-E9A491829F58}" destId="{C904102A-ED75-4948-B600-0DF86ABB06EB}" srcOrd="7" destOrd="0" presId="urn:microsoft.com/office/officeart/2005/8/layout/chevron2"/>
    <dgm:cxn modelId="{BFFA9B38-B539-4A87-8E14-3EFD96FC38C9}" type="presParOf" srcId="{0669E589-D5D0-47BD-9039-E9A491829F58}" destId="{D8A180B7-490D-46CA-BC7A-25263B470F55}" srcOrd="8" destOrd="0" presId="urn:microsoft.com/office/officeart/2005/8/layout/chevron2"/>
    <dgm:cxn modelId="{74438EC0-A19D-46DB-97EB-A4C37F670BE0}" type="presParOf" srcId="{D8A180B7-490D-46CA-BC7A-25263B470F55}" destId="{5D8824F1-CC8D-4442-AA37-438B28641F8A}" srcOrd="0" destOrd="0" presId="urn:microsoft.com/office/officeart/2005/8/layout/chevron2"/>
    <dgm:cxn modelId="{473B92CC-BD18-4706-A744-98B220B55063}" type="presParOf" srcId="{D8A180B7-490D-46CA-BC7A-25263B470F55}" destId="{AD2C31C4-59D0-4EA4-82F7-FB330B0253AE}" srcOrd="1" destOrd="0" presId="urn:microsoft.com/office/officeart/2005/8/layout/chevron2"/>
    <dgm:cxn modelId="{E1B146C4-BE15-4CCA-93F4-6F31CC1A65D4}" type="presParOf" srcId="{0669E589-D5D0-47BD-9039-E9A491829F58}" destId="{9E72FC7D-096F-4044-B3C1-4C29226C3B9B}" srcOrd="9" destOrd="0" presId="urn:microsoft.com/office/officeart/2005/8/layout/chevron2"/>
    <dgm:cxn modelId="{ED5334A2-3F0C-4C83-BD81-59CB01875548}" type="presParOf" srcId="{0669E589-D5D0-47BD-9039-E9A491829F58}" destId="{EFF20044-C4A1-47A1-AAD3-0483B7ED2616}" srcOrd="10" destOrd="0" presId="urn:microsoft.com/office/officeart/2005/8/layout/chevron2"/>
    <dgm:cxn modelId="{ADB10761-D80B-400A-AE19-761759FF4825}" type="presParOf" srcId="{EFF20044-C4A1-47A1-AAD3-0483B7ED2616}" destId="{7936C1D0-8FEE-4D15-8F40-3552BC018560}" srcOrd="0" destOrd="0" presId="urn:microsoft.com/office/officeart/2005/8/layout/chevron2"/>
    <dgm:cxn modelId="{0A7C56E1-D4E1-4119-8817-FCB4E638330D}" type="presParOf" srcId="{EFF20044-C4A1-47A1-AAD3-0483B7ED2616}" destId="{46044952-4305-4718-AD07-7DED724FBE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6B84E-EA7E-4C92-9946-AFDA81A94276}">
      <dsp:nvSpPr>
        <dsp:cNvPr id="0" name=""/>
        <dsp:cNvSpPr/>
      </dsp:nvSpPr>
      <dsp:spPr>
        <a:xfrm rot="5400000">
          <a:off x="-129913" y="123111"/>
          <a:ext cx="803318" cy="562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Титульный лист</a:t>
          </a:r>
        </a:p>
      </dsp:txBody>
      <dsp:txXfrm rot="-5400000">
        <a:off x="-9415" y="283776"/>
        <a:ext cx="562323" cy="240995"/>
      </dsp:txXfrm>
    </dsp:sp>
    <dsp:sp modelId="{DD02ECA8-BE8D-4DED-981A-AC27BEE05A85}">
      <dsp:nvSpPr>
        <dsp:cNvPr id="0" name=""/>
        <dsp:cNvSpPr/>
      </dsp:nvSpPr>
      <dsp:spPr>
        <a:xfrm rot="5400000">
          <a:off x="2608127" y="-2071437"/>
          <a:ext cx="522157" cy="4670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hlinkClick xmlns:r="http://schemas.openxmlformats.org/officeDocument/2006/relationships" r:id=""/>
            </a:rPr>
            <a:t>Образец титульного листа </a:t>
          </a:r>
          <a:endParaRPr lang="ru-RU" sz="2300" kern="1200" dirty="0"/>
        </a:p>
      </dsp:txBody>
      <dsp:txXfrm rot="-5400000">
        <a:off x="534076" y="28104"/>
        <a:ext cx="4644769" cy="471177"/>
      </dsp:txXfrm>
    </dsp:sp>
    <dsp:sp modelId="{3E710A19-36A4-4259-951E-A65DDA173367}">
      <dsp:nvSpPr>
        <dsp:cNvPr id="0" name=""/>
        <dsp:cNvSpPr/>
      </dsp:nvSpPr>
      <dsp:spPr>
        <a:xfrm rot="5400000">
          <a:off x="-129913" y="827002"/>
          <a:ext cx="803318" cy="562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Содержание</a:t>
          </a:r>
        </a:p>
      </dsp:txBody>
      <dsp:txXfrm rot="-5400000">
        <a:off x="-9415" y="987667"/>
        <a:ext cx="562323" cy="240995"/>
      </dsp:txXfrm>
    </dsp:sp>
    <dsp:sp modelId="{39B1D6C9-D2C4-4124-AFA5-E5D9489B8C2C}">
      <dsp:nvSpPr>
        <dsp:cNvPr id="0" name=""/>
        <dsp:cNvSpPr/>
      </dsp:nvSpPr>
      <dsp:spPr>
        <a:xfrm rot="5400000">
          <a:off x="2608127" y="-1348715"/>
          <a:ext cx="522157" cy="4632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hlinkClick xmlns:r="http://schemas.openxmlformats.org/officeDocument/2006/relationships" r:id=""/>
            </a:rPr>
            <a:t>Комментарий</a:t>
          </a:r>
          <a:r>
            <a:rPr lang="ru-RU" sz="2300" kern="1200" dirty="0"/>
            <a:t>  </a:t>
          </a:r>
        </a:p>
      </dsp:txBody>
      <dsp:txXfrm rot="-5400000">
        <a:off x="552908" y="731994"/>
        <a:ext cx="4607106" cy="471177"/>
      </dsp:txXfrm>
    </dsp:sp>
    <dsp:sp modelId="{83A46782-B4ED-441D-97F4-C2BBF25264EA}">
      <dsp:nvSpPr>
        <dsp:cNvPr id="0" name=""/>
        <dsp:cNvSpPr/>
      </dsp:nvSpPr>
      <dsp:spPr>
        <a:xfrm rot="5400000">
          <a:off x="-129913" y="1530893"/>
          <a:ext cx="803318" cy="562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Введение</a:t>
          </a:r>
        </a:p>
      </dsp:txBody>
      <dsp:txXfrm rot="-5400000">
        <a:off x="-9415" y="1691558"/>
        <a:ext cx="562323" cy="240995"/>
      </dsp:txXfrm>
    </dsp:sp>
    <dsp:sp modelId="{8FF18FD8-F5FE-4E67-8DEB-1074B2CB0209}">
      <dsp:nvSpPr>
        <dsp:cNvPr id="0" name=""/>
        <dsp:cNvSpPr/>
      </dsp:nvSpPr>
      <dsp:spPr>
        <a:xfrm rot="5400000">
          <a:off x="2608127" y="-644823"/>
          <a:ext cx="522157" cy="4632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hlinkClick xmlns:r="http://schemas.openxmlformats.org/officeDocument/2006/relationships" r:id=""/>
            </a:rPr>
            <a:t>Комментарий</a:t>
          </a:r>
          <a:r>
            <a:rPr lang="ru-RU" sz="2300" kern="1200" dirty="0"/>
            <a:t> </a:t>
          </a:r>
        </a:p>
      </dsp:txBody>
      <dsp:txXfrm rot="-5400000">
        <a:off x="552908" y="1435886"/>
        <a:ext cx="4607106" cy="471177"/>
      </dsp:txXfrm>
    </dsp:sp>
    <dsp:sp modelId="{55D56E07-3BFA-43CD-B3BF-58F45658622B}">
      <dsp:nvSpPr>
        <dsp:cNvPr id="0" name=""/>
        <dsp:cNvSpPr/>
      </dsp:nvSpPr>
      <dsp:spPr>
        <a:xfrm rot="5400000">
          <a:off x="-129913" y="2234785"/>
          <a:ext cx="803318" cy="562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b="0" i="0" kern="1200" dirty="0"/>
            <a:t>Основная часть</a:t>
          </a:r>
        </a:p>
      </dsp:txBody>
      <dsp:txXfrm rot="-5400000">
        <a:off x="-9415" y="2395450"/>
        <a:ext cx="562323" cy="240995"/>
      </dsp:txXfrm>
    </dsp:sp>
    <dsp:sp modelId="{C720828F-26E1-4B94-BDC5-BEB79B3013FD}">
      <dsp:nvSpPr>
        <dsp:cNvPr id="0" name=""/>
        <dsp:cNvSpPr/>
      </dsp:nvSpPr>
      <dsp:spPr>
        <a:xfrm rot="5400000">
          <a:off x="2608127" y="59067"/>
          <a:ext cx="522157" cy="4632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hlinkClick xmlns:r="http://schemas.openxmlformats.org/officeDocument/2006/relationships" r:id=""/>
            </a:rPr>
            <a:t>Комментарии к Главе 1 и Главе 2</a:t>
          </a:r>
          <a:endParaRPr lang="ru-RU" sz="2300" kern="1200" dirty="0"/>
        </a:p>
      </dsp:txBody>
      <dsp:txXfrm rot="-5400000">
        <a:off x="552908" y="2139776"/>
        <a:ext cx="4607106" cy="471177"/>
      </dsp:txXfrm>
    </dsp:sp>
    <dsp:sp modelId="{5D8824F1-CC8D-4442-AA37-438B28641F8A}">
      <dsp:nvSpPr>
        <dsp:cNvPr id="0" name=""/>
        <dsp:cNvSpPr/>
      </dsp:nvSpPr>
      <dsp:spPr>
        <a:xfrm rot="5400000">
          <a:off x="-129913" y="2938676"/>
          <a:ext cx="803318" cy="562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Заключение</a:t>
          </a:r>
        </a:p>
      </dsp:txBody>
      <dsp:txXfrm rot="-5400000">
        <a:off x="-9415" y="3099341"/>
        <a:ext cx="562323" cy="240995"/>
      </dsp:txXfrm>
    </dsp:sp>
    <dsp:sp modelId="{AD2C31C4-59D0-4EA4-82F7-FB330B0253AE}">
      <dsp:nvSpPr>
        <dsp:cNvPr id="0" name=""/>
        <dsp:cNvSpPr/>
      </dsp:nvSpPr>
      <dsp:spPr>
        <a:xfrm rot="5400000">
          <a:off x="2608127" y="762958"/>
          <a:ext cx="522157" cy="4632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hlinkClick xmlns:r="http://schemas.openxmlformats.org/officeDocument/2006/relationships" r:id=""/>
            </a:rPr>
            <a:t>Комментарий</a:t>
          </a:r>
          <a:endParaRPr lang="ru-RU" sz="2300" kern="1200" dirty="0"/>
        </a:p>
      </dsp:txBody>
      <dsp:txXfrm rot="-5400000">
        <a:off x="552908" y="2843667"/>
        <a:ext cx="4607106" cy="471177"/>
      </dsp:txXfrm>
    </dsp:sp>
    <dsp:sp modelId="{7936C1D0-8FEE-4D15-8F40-3552BC018560}">
      <dsp:nvSpPr>
        <dsp:cNvPr id="0" name=""/>
        <dsp:cNvSpPr/>
      </dsp:nvSpPr>
      <dsp:spPr>
        <a:xfrm rot="5400000">
          <a:off x="-129913" y="3642567"/>
          <a:ext cx="803318" cy="562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Список литературы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Приложение</a:t>
          </a:r>
        </a:p>
      </dsp:txBody>
      <dsp:txXfrm rot="-5400000">
        <a:off x="-9415" y="3803232"/>
        <a:ext cx="562323" cy="240995"/>
      </dsp:txXfrm>
    </dsp:sp>
    <dsp:sp modelId="{46044952-4305-4718-AD07-7DED724FBE17}">
      <dsp:nvSpPr>
        <dsp:cNvPr id="0" name=""/>
        <dsp:cNvSpPr/>
      </dsp:nvSpPr>
      <dsp:spPr>
        <a:xfrm rot="5400000">
          <a:off x="2608127" y="1466849"/>
          <a:ext cx="522157" cy="4632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hlinkClick xmlns:r="http://schemas.openxmlformats.org/officeDocument/2006/relationships" r:id=""/>
            </a:rPr>
            <a:t>Образец и комментарий</a:t>
          </a:r>
          <a:endParaRPr lang="ru-RU" sz="2300" kern="1200" dirty="0"/>
        </a:p>
      </dsp:txBody>
      <dsp:txXfrm rot="-5400000">
        <a:off x="552908" y="3547558"/>
        <a:ext cx="4607106" cy="47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C795-64EC-49EF-813D-2A29CEA9D33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FD0B-3DD7-43DE-9138-6B1C06DE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C795-64EC-49EF-813D-2A29CEA9D33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FD0B-3DD7-43DE-9138-6B1C06DE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C795-64EC-49EF-813D-2A29CEA9D33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FD0B-3DD7-43DE-9138-6B1C06DE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C795-64EC-49EF-813D-2A29CEA9D33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FD0B-3DD7-43DE-9138-6B1C06DE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C795-64EC-49EF-813D-2A29CEA9D33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FD0B-3DD7-43DE-9138-6B1C06DE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C795-64EC-49EF-813D-2A29CEA9D33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FD0B-3DD7-43DE-9138-6B1C06DE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C795-64EC-49EF-813D-2A29CEA9D33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FD0B-3DD7-43DE-9138-6B1C06DE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C795-64EC-49EF-813D-2A29CEA9D33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FD0B-3DD7-43DE-9138-6B1C06DE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C795-64EC-49EF-813D-2A29CEA9D33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FD0B-3DD7-43DE-9138-6B1C06DE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C795-64EC-49EF-813D-2A29CEA9D33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FD0B-3DD7-43DE-9138-6B1C06DE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C795-64EC-49EF-813D-2A29CEA9D33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FD0B-3DD7-43DE-9138-6B1C06DE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C795-64EC-49EF-813D-2A29CEA9D333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FD0B-3DD7-43DE-9138-6B1C06DE6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aochnik.ru/blog/kak-pravilno-oformit-titulnyj-list-kursovoj-raboty-obrazets/" TargetMode="External"/><Relationship Id="rId2" Type="http://schemas.openxmlformats.org/officeDocument/2006/relationships/hyperlink" Target="https://nsportal.ru/user/795213/page/metodicheskie-rekomendatsii-k-strukture-oformleniyu-i-predstavleniyu-kursovo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13malyshok.ru/fashion/vybor-tehnologicheskih-metodov-vypolneniya-prichesk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226846"/>
            <a:ext cx="7314036" cy="225512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Курсовое проектирование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852936"/>
            <a:ext cx="6599656" cy="2951188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Методические рекомендации по написанию и оформлению курсового проекта практического характера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студентов специальностей  43.02.13 Технология парикмахерского искусства,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43.02.17 Технологии индустрии красоты  (Предоставление парикмахерских услуг)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Составитель: преподаватель специальных дисциплин 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высшей квалификационной категории М.А.Муравьева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500042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Министерство образования Владимирской области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Владимирской области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«Владимирский технологический колледж»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F519C-F1C4-4B4A-AB65-F0D84607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инструкционно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-технологических карт для Главы 2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8C54984D-85E6-45BA-9B4F-904203B6CB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15" y="3398326"/>
            <a:ext cx="2225922" cy="31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A59F9C63-9039-4019-B758-844BE230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98" y="1340768"/>
            <a:ext cx="2538723" cy="253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F9B57226-9175-44B0-96EF-30F12B656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409691"/>
            <a:ext cx="2345171" cy="17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F0B67-3457-415A-A847-AADC049CE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152" y="3754534"/>
            <a:ext cx="3984240" cy="2793427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EC37CED-AA9D-4DF3-9AEA-25C94DE04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5466" t="39708" r="66709" b="21385"/>
          <a:stretch/>
        </p:blipFill>
        <p:spPr bwMode="auto">
          <a:xfrm>
            <a:off x="5796136" y="1491307"/>
            <a:ext cx="2304256" cy="181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825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к заключению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непременно перекликается с введением, содержит обобщение теоретических и практических выводов и предложения исследователя. Выводы должны быть лаконичными. Объем заключения, как правило, составляет 1,5 – 2 страницы.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необходимо представить выводы о зависимости результатов разработки и рекомендации относительно возможности использования материалов проекта. Также следует провести параллель с целью проекта. Следует дать комментарии на перспективу работы над тематикой или практического применения на предприятии,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излагаются предложения и рекомендации по внедрению полученных результатов и дальнейшему развитию темы. В заключении не допускается повторения разделов содержания, введения или основной части, в частности выводов, сделанных по главам. Заключение должно соответствовать основным пунктам задания на курсовой проект.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4A517-5EDB-489D-8272-B85CB586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A6AB1-EA31-4180-9197-4E13A6AE0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в соответствии с  документом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Межгосударственный стандарт ГОСТ 2.105-95 "Единая система конструкторской документации. Общие требования к текстовым документам" (введен в действие постановлением Госстандарта РФ от 8 августа 1995 г. N 426)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63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Курсовой проект печатается на стандартном листе бумаги формата А4. Шрифт Times New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размером 14, межстрочный интервал 1,5. На титульном листе допускает одинарный интервал  Отступ в начале абзаца 1,25 см. Текст выравнивается по ширине листа. Текст и расчеты выполняются на одной стороне листа белой бумаги формата А4 (210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97) по ГОСТ 2.301 – 68. Должны соблюдаться следующие размеры полей: левое –3 см, правое –1,5 см, верхнее – 2 см, нижнее – 2 см. Фамилии, названия учреждений, организаций, фирм, названия изделий и другие собственные имена в тексте работы приводятся на языке оригинала. Сокращение русских слов и словосочетаний должно производиться по ГОСТ 7.12 – 93. Заголовки глав и параграфов пишутся (печатаются) симметрично тексту прописными буквами. Не допускается перенос слов в заголовках. Точку в конце заголовка не ставят. Если заголовок состоит из двух предложений, их разделяют точкой.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500041"/>
            <a:ext cx="8202455" cy="461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68818"/>
          <a:stretch>
            <a:fillRect/>
          </a:stretch>
        </p:blipFill>
        <p:spPr bwMode="auto">
          <a:xfrm>
            <a:off x="642909" y="3643314"/>
            <a:ext cx="8202455" cy="143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71604" y="128586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 см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7884" y="12858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1,5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50017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см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538" y="407194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 см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428728" y="14287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86446" y="135729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214414" y="16430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571604" y="414338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43042" y="15716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+ 1,25</a:t>
            </a:r>
          </a:p>
        </p:txBody>
      </p:sp>
    </p:spTree>
    <p:extLst>
      <p:ext uri="{BB962C8B-B14F-4D97-AF65-F5344CB8AC3E}">
        <p14:creationId xmlns:p14="http://schemas.microsoft.com/office/powerpoint/2010/main" val="398771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работы могут быть перечисления. Перед каждой позицией перечисления следует ставить дефис (другие знаки не допускаются). После дефиса перечисление печатается со строчной буквы, в конце ставится точка с запятой. Страницы работы нумеруют арабскими цифрами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титульном листе, листе задания, листе содержания номер не ставится, но включается в общую нумерацию работы. На страницах номер проставляют в правой нижней части листа без точки. Нумерацию страниц начинают проставлять с введения. Приложения нумеруются в верхнем правом углу. На следующей строчке указывается название приложения, текст выравнивается по правому краю. Страницы приложений включаются в общую нумерацию работы. Все иллюстрации – эскизы, схемы, рисунки и т.п. (кроме таблиц) называются и нумеруются. Они обозначаются "Рис." и нумеруются последовательно арабскими цифрами сквозной нумерацией. Иллюстрации каждого приложения обозначают отдельной нумерацией арабскими цифрами с добавлением перед цифрой обозначения приложения.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должны быть помещены в тексте после абзацев, содержащих ссылку на них. Допускается печатать таблицы на следующей после ссылки странице. Таблицы, имеющие много граф, печатаются в альбомной ориентации на отдельной странице и выносятся в приложение. Если таблиц более одной,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нумеруются. Нумерация сквозная.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Таблицы, имеющие количество строк больше, чем может поместиться на странице, переносятся на другую (другие) страницу, при этом в таблицу вводится дополнительная служебная строка с нумерацией граф, начиная с 1. На каждой следующей странице вместо шапки таблицы печатается строка с нумерацией граф, а перед ней в правом верхнем углу делается указание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таблицы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Окончание таблицы,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она заканчивается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цифровые или иные данные в какой-либо строке таблицы не приводят, то в ней ставят прочерк.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 размещается после заключения, перед приложениями. Принят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алфавитный способ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группировки списка. Источники располагаются в общем алфавитном порядке фамилий авторов и, заглавий книг и статей (в случае, если автор не указан). В начале списка приводятся законодательные и нормативные документы, которые располагаются группами в порядке убывания значимости, а внутри каждой группы документов – в хронологическом порядке.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оформления списка источников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Заглавие официального документа (закон, постановление, указ и др.): сведения, относящиеся к заглавию, дата принятия документа // Название издания. – Год  издания. – Номер (для журнала), Дата и месяц для газеты. – Первая и последняя страницы.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правительственной комиссии по проведению административной реформы [Текст]: постановление Правительства РФ от 31 июля 2003 г. № 451 // Собрание законодательства. – 2003. - № 31. – Ст. 3150.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Нормативно-технические 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Заглавие нормативно-технического документа: сведения, относящиеся к заглавию, обозначения ранее действующего документа, дата введения. – Год издания. – Объем.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1759. 5 – 87. Гайки. Механические свойства и методы [Текст]. – Взамен ГОСТ 1759 – 70;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01.01.89   по 01.01.94. – Москва: Изд-во стандартов, 1988. – 14 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нормы и правила: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2.01.07 – 85. Нагрузки и воздействия [Текст]: нормативно-технический материал. – Москва: [б.и.], 1987. – 36 с.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Автор. Заглавие: сведения, относящиеся к заглавию (см. на титуле) / сведения об ответственности (авторы); последующие сведения об ответственности (редакторы, переводчики, коллективы). – Сведения об издании (информация о переиздании, номер издания). – Место издания: Издательство, Год издания. – Объем. – (Серия).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издания один автор, то описание начинается с фамилии и инициалов автора. Далее через точку «.» пишется заглавие. За косой чертой «/» после заглавия имя автора повторяется, как сведение об ответственности.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Лукаш, Ю.А. Индивидуальный предприниматель без образования юридического лица [Текст] / Ю.А. Лукаш.    – Москва: Книжный мир, 2002. – 457 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издания несколько авторов, то описание начинается с фамилии и инициалов первого автора. За косой чертой «/» после заглавия сначала указывается первый автор, а потом через запятую – остальные.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Бычкова, С.М. Планирование в аудите [Текст]/ С.М. Бычкова, А.В.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Газорян.-Москва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 Финансы и статистика, 2001. – 263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39694-2C99-44A1-9D95-736E73D5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41C2F-40BF-4EAF-B1BF-CE756E8F7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en-US" dirty="0">
                <a:hlinkClick r:id="rId2"/>
              </a:rPr>
              <a:t>https://nsportal.ru/user/795213/page/metodicheskie-rekomendatsii-k-strukture-oformleniyu-i-predstavleniyu-kursovoy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  <a:hlinkClick r:id="rId3"/>
              </a:rPr>
              <a:t>https://zaochnik.ru/blog/kak-pravilno-oformit-titulnyj-list-kursovoj-raboty-obrazets/</a:t>
            </a:r>
            <a:r>
              <a:rPr lang="ru-RU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endParaRPr lang="ru-RU" dirty="0"/>
          </a:p>
          <a:p>
            <a:r>
              <a:rPr lang="en-US" dirty="0">
                <a:hlinkClick r:id="rId4"/>
              </a:rPr>
              <a:t>https://13malyshok.ru/fashion/vybor-tehnologicheskih-metodov-vypolneniya-pricheski</a:t>
            </a:r>
            <a:r>
              <a:rPr lang="ru-R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BA8A5-F75F-402D-9694-2BF8962F871C}"/>
              </a:ext>
            </a:extLst>
          </p:cNvPr>
          <p:cNvSpPr txBox="1"/>
          <p:nvPr/>
        </p:nvSpPr>
        <p:spPr>
          <a:xfrm>
            <a:off x="755576" y="17008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06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D126F-8C1C-4ECC-AC55-79588ED1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курсового проектирования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52A02-F992-4D85-AFF6-CD7DE02F1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D7369C4-45CD-4C2C-8CB7-5E523A336658}"/>
              </a:ext>
            </a:extLst>
          </p:cNvPr>
          <p:cNvCxnSpPr>
            <a:stCxn id="3" idx="0"/>
          </p:cNvCxnSpPr>
          <p:nvPr/>
        </p:nvCxnSpPr>
        <p:spPr>
          <a:xfrm flipH="1">
            <a:off x="2771800" y="1600200"/>
            <a:ext cx="1800200" cy="46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88CBE7A-CD02-46F4-9968-9C060DB03324}"/>
              </a:ext>
            </a:extLst>
          </p:cNvPr>
          <p:cNvCxnSpPr>
            <a:stCxn id="3" idx="0"/>
          </p:cNvCxnSpPr>
          <p:nvPr/>
        </p:nvCxnSpPr>
        <p:spPr>
          <a:xfrm>
            <a:off x="4572000" y="1600200"/>
            <a:ext cx="1872208" cy="46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8904D8-D795-4CAB-BCDC-52EC78E4B1D9}"/>
              </a:ext>
            </a:extLst>
          </p:cNvPr>
          <p:cNvSpPr/>
          <p:nvPr/>
        </p:nvSpPr>
        <p:spPr>
          <a:xfrm>
            <a:off x="899592" y="2132856"/>
            <a:ext cx="29523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углубление знаний в области парикмахерского искусства по выбранному профессиональному модулю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D59CDB-069D-4547-B7D0-3156AC20D50F}"/>
              </a:ext>
            </a:extLst>
          </p:cNvPr>
          <p:cNvSpPr/>
          <p:nvPr/>
        </p:nvSpPr>
        <p:spPr>
          <a:xfrm>
            <a:off x="4968044" y="2132856"/>
            <a:ext cx="29523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умений в научно-практической деятельности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8984E1-9639-4D5C-BEB4-7DBDEA920925}"/>
              </a:ext>
            </a:extLst>
          </p:cNvPr>
          <p:cNvSpPr/>
          <p:nvPr/>
        </p:nvSpPr>
        <p:spPr>
          <a:xfrm>
            <a:off x="899592" y="3573016"/>
            <a:ext cx="2952328" cy="2625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 algn="ctr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и раскрыть тему</a:t>
            </a:r>
          </a:p>
          <a:p>
            <a:pPr marL="285750" indent="-285750" algn="ctr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дополнительные источники литературы</a:t>
            </a:r>
          </a:p>
          <a:p>
            <a:pPr marL="285750" indent="-285750" algn="ctr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вопросы выбранной тематики углубленно</a:t>
            </a:r>
          </a:p>
          <a:p>
            <a:pPr marL="285750" indent="-285750" algn="ctr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выполнить услуг в соответствии с тематикой КП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DC8125-8971-42C9-A99B-4C5B69886CAC}"/>
              </a:ext>
            </a:extLst>
          </p:cNvPr>
          <p:cNvSpPr/>
          <p:nvPr/>
        </p:nvSpPr>
        <p:spPr>
          <a:xfrm>
            <a:off x="4968044" y="3573016"/>
            <a:ext cx="2952328" cy="2625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 algn="ctr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анализировать и работать с различными источниками информации</a:t>
            </a:r>
          </a:p>
          <a:p>
            <a:pPr marL="285750" indent="-285750" algn="ctr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резюмировать и пересказывать полученную информацию</a:t>
            </a:r>
          </a:p>
          <a:p>
            <a:pPr marL="285750" indent="-285750" algn="ctr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умения оформлять работу в формате текста, таблиц, эскизов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инструкционно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-технологических карт (ИТК) с учетом требований ГОСТа</a:t>
            </a:r>
          </a:p>
        </p:txBody>
      </p:sp>
    </p:spTree>
    <p:extLst>
      <p:ext uri="{BB962C8B-B14F-4D97-AF65-F5344CB8AC3E}">
        <p14:creationId xmlns:p14="http://schemas.microsoft.com/office/powerpoint/2010/main" val="368690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B5EC4-50C2-49B5-87A4-B3867755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структурным компонентам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60B1CE3-909E-4886-8E8A-63BB07723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238143"/>
              </p:ext>
            </p:extLst>
          </p:nvPr>
        </p:nvGraphicFramePr>
        <p:xfrm>
          <a:off x="1475656" y="1628800"/>
          <a:ext cx="5194920" cy="4328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73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20D9A-7DF7-4985-95C7-CC424BD1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оформления титульного листа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66A64-E2A6-4556-B059-CB824B65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выполняется на листе формата А4;</a:t>
            </a:r>
          </a:p>
          <a:p>
            <a:pPr marL="0" indent="0" algn="l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предпочтительный шрифт написания — Times New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l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самого шрифта — 14 кегель;</a:t>
            </a:r>
          </a:p>
          <a:p>
            <a:pPr marL="0" indent="0" algn="l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межстрочный интервал — одинарный;</a:t>
            </a:r>
          </a:p>
          <a:p>
            <a:pPr marL="0" indent="0" algn="l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высшем учебном заведении выравнивают по центру;</a:t>
            </a:r>
          </a:p>
          <a:p>
            <a:pPr marL="0" indent="0" algn="l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информацию, а именно словосочетание «Курсовой проект» и тему проекта, тоже выравнивают по центру;</a:t>
            </a:r>
          </a:p>
          <a:p>
            <a:pPr marL="0" indent="0" algn="l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шрифта словосочетания «Курсовая работа» и самой темы можно увеличить до 24 кегля;</a:t>
            </a:r>
          </a:p>
          <a:p>
            <a:pPr marL="0" indent="0" algn="l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студенте и преподавателе размещают по правому краю внизу;</a:t>
            </a:r>
          </a:p>
          <a:p>
            <a:pPr marL="0" indent="0" algn="l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 и год создания располагают по центру, внизу страницы.</a:t>
            </a:r>
          </a:p>
          <a:p>
            <a:pPr marL="0" indent="0" algn="l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необходимые данные необходимо расположить на одной странице.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D322B6-E2A7-4C0A-AFB9-3C2436F2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73105"/>
            <a:ext cx="3458626" cy="48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F463C-CA98-4023-93FC-BB4CAB47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по содержанию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DE3C4-396E-459F-9673-AC23E56F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1484784"/>
            <a:ext cx="362108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следует после титульного листа. По объему занимает 1 страницу и отражает пункты курсового проекта и страницы, на которых эти главы и подпункты находятся.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85640F-FDB4-4818-A28D-53D9C9B46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7638"/>
            <a:ext cx="351099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2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35685-DA9C-49AE-B6D8-E7F57308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по написанию Введения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99916-E9A0-424E-B746-B77724B81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144" y="1600201"/>
            <a:ext cx="2818656" cy="4277072"/>
          </a:xfrm>
        </p:spPr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Введение нумеруется, слово «Введение» пишется с прописной буквы без точки в конце и выравнивается по центру.</a:t>
            </a:r>
          </a:p>
          <a:p>
            <a:pPr indent="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Введение должно занимать одну - две страницы, необходимо перечислить кто занимался проблемой и какие методы исследования были использованы в исследовании,  к каким источникам информации студент планирует обратиться.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04A668-8B2E-443B-AB37-037AE3618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5976664" cy="418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7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F4B01-5F5F-4CCB-B34C-D3ACDBF5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72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 Глава 1 и Глава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38F2B-E36D-4F7D-84C1-8872AF64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6647"/>
            <a:ext cx="8229600" cy="5122673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делится на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главы, 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и подпункты. Каждый элемент основной части должен представлять собой законченный в смысловом отношении фрагмент работы. В структуре основной части должно быть выделено не менее двух глав, а в их составе не менее двух подразделов и т.д. </a:t>
            </a:r>
          </a:p>
          <a:p>
            <a:pPr indent="0" algn="just"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 носит теоретический характер. Она раскрывает вопросы истории, базируется на данных и фактах из специальной литературы, содержит мнение автора курсовой работы, а также умозаключения по исследованной литературе. В этой главе важно отразить современное состояние исследуемого вопроса. Таким образом, студент раскрывает содержание по принципу «что было (история вопроса), что есть (современное состояние вопроса), что будет (взгляд на перспективу и своя задумка во второй главе)»  </a:t>
            </a:r>
          </a:p>
          <a:p>
            <a:pPr indent="0" algn="just">
              <a:buNone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 носит практический характер. В начале главы студент может обратиться к источнику вдохновения, побудившему создать такой образ. Это может быть стихотворение, цитата или коллаж картин, фотографий. Затем студент представляет свою творческую задумку в виде набросков и/ или эскизов. Описывает модель представленного образа, прически, макияжа. Характеризует типаж, на который ориентирован образ, описывает цветовую гамму и стиль.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ранее в разделах не отражены соответствующие подготовительные работы, то здесь следует их описать. Далее дается краткая характеристика выбранной технологии окрашивания волос с показом приемов нанесения красящего состава на волосы –на схемах, рисунках, технология деления головы на зоны при выполнении стрижки или прически, технология макияжа, этапы выбора стиля и подбора одежды, аксессуаров и декора, а также описание инструментов и материалов, необходимых для работы, инструкции по технике безопасности. Также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сожно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редставить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задуманный эскиз на разных типажах, с разными вариантами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укладкию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Здесь следует кратко описать заключительную обработку волос после окрашивания, стрижки прически и дать рекомендации по соответствующему уходу в домашних условиях. Все эти моменты следует прописать в инструкционных или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инстркционно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-технологических картах. 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Текст выполняется на одной стороне листа с применением печатающих и графических устройств. Опечатки, описки и прочие неточности, обнаруженные в процессе подготовки текста, допускается исправлять подчисткой или закрашиванием составом "штрих" и вписыванием на том же месте или между строк исправленного текста. Повреждение листов, помарки и следы не полностью удаленного прежнего текста не допускаются.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страниц на каждую главу – 10.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7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 Глава 1 и Глава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студент в своей работе  рассматривает химическую завивку, то сначала следует перечислить существующие виды и методы химической завивки волос и обосновать выбор проектируемой технологии химической завивки. Затем требуется кратко охарактеризовать выбранную технологию химической завивки волос к привести схему накрутки волос, а также рисунки и фотографии, иллюстрирующие текст. В завершение данного раздела следует кратко описать заключительную обработку волос после химической завивки и дать рекомендации по соответствующему уходу за волосами с химической завивкой. Нельзя исключать  пункты по подготовительным и заключительным работам.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Укладка волос. Дается перечень существующих способов укладки волос и обосновывается выбор способа укладки для проектируемого технологического процесса. Далее могут быть указаны элементы проектируемой прически, получаемые с помощью укладки волос. Затем описывается проектируемая технология укладки волос, приводятся схема накрутки, а также рисунки и фотографии, иллюстрирующие рекомендуемые приемы укладки волос. При необходимости описывается применение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стайлинговых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в процессе и/или после укладки волос, указываются используемые препараты (лак, воск, гель и т.п.).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уходу за волосами. В данном подпункте даются общие рекомендации по уходу за волосами (гигиеническому и лечебно-профилактическому) с учетом их природных свойств, состояния до обработки и характера обработки. При этом указываются наиболее эффективные препараты и правила мытья головы, а также необходимость и правила выполнения массажа головы. Содержание данного раздела по степени подробности следует согласовать с ДРУГИМИ разделами во избежание повтора.</a:t>
            </a:r>
          </a:p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перечисление инструментов и приспособлений (для всех видов проектируемых работ) с указанием их назначения в проектируемом процессе и основных технических характеристик. Наиболее интересные из них могут быть представлены рисунками, схемами, фотографиями. Этот и другие перечни можно оформлять в виде таблиц.</a:t>
            </a:r>
          </a:p>
          <a:p>
            <a:pPr marL="0" indent="0" algn="just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главы  можно представить перечень рекомендуемых препаратов с указанием фирм-изготовителей и краткой характеристикой основных свойств. Может быть описана технология приготовления препаратов.</a:t>
            </a:r>
          </a:p>
          <a:p>
            <a:pPr marL="0" indent="0" algn="just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9F2DC-8C53-480B-A4F6-0B12B5A7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Образцы вдохновения для Главы 2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E6CFE62-2A24-4A79-817F-37935009C0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32148"/>
            <a:ext cx="3024714" cy="37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4921E2-9616-444B-B03D-32C545608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111" y="1478971"/>
            <a:ext cx="2023225" cy="2041025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17C354A0-4F2B-4E87-B50C-BE34E08C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09" y="3684786"/>
            <a:ext cx="1934790" cy="25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423AFA9E-80F8-4818-8D23-370AECE0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89" y="4552599"/>
            <a:ext cx="206734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B8B46302-040A-4E70-A232-90577928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09" y="1484784"/>
            <a:ext cx="193438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CEC9BD58-AD95-441D-8306-9104F4DD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76" y="3394698"/>
            <a:ext cx="2056062" cy="10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88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2235</Words>
  <Application>Microsoft Office PowerPoint</Application>
  <PresentationFormat>Экран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Open Sans</vt:lpstr>
      <vt:lpstr>Times New Roman</vt:lpstr>
      <vt:lpstr>Тема Office</vt:lpstr>
      <vt:lpstr>Курсовое проектирование</vt:lpstr>
      <vt:lpstr>Цели курсового проектирования</vt:lpstr>
      <vt:lpstr>Требования к структурным компонентам</vt:lpstr>
      <vt:lpstr>Образец оформления титульного листа</vt:lpstr>
      <vt:lpstr>Комментарии по содержанию</vt:lpstr>
      <vt:lpstr>Комментарии по написанию Введения</vt:lpstr>
      <vt:lpstr>Комментарии Основная часть: Глава 1 и Глава 2</vt:lpstr>
      <vt:lpstr>Комментарии Основная часть: Глава 1 и Глава 2</vt:lpstr>
      <vt:lpstr>Образцы вдохновения для Главы 2</vt:lpstr>
      <vt:lpstr>Образцы инструкционно-технологических карт для Главы 2</vt:lpstr>
      <vt:lpstr>Комментарии к заключению</vt:lpstr>
      <vt:lpstr>Требования к оформлению</vt:lpstr>
      <vt:lpstr>Требования к оформлению</vt:lpstr>
      <vt:lpstr>Презентация PowerPoint</vt:lpstr>
      <vt:lpstr>Требования к оформлению</vt:lpstr>
      <vt:lpstr>Требования к оформлению</vt:lpstr>
      <vt:lpstr>Презентация PowerPoint</vt:lpstr>
      <vt:lpstr>Примеры оформления списка источников</vt:lpstr>
      <vt:lpstr>Список использованных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Курсовое проектирование</dc:title>
  <dc:creator>Romashka</dc:creator>
  <cp:lastModifiedBy>User</cp:lastModifiedBy>
  <cp:revision>73</cp:revision>
  <dcterms:created xsi:type="dcterms:W3CDTF">2020-06-22T17:41:50Z</dcterms:created>
  <dcterms:modified xsi:type="dcterms:W3CDTF">2025-02-24T12:59:13Z</dcterms:modified>
</cp:coreProperties>
</file>