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ustunchik.ua/" TargetMode="External"/><Relationship Id="rId7" Type="http://schemas.openxmlformats.org/officeDocument/2006/relationships/hyperlink" Target="http://m.youtube.com/" TargetMode="External"/><Relationship Id="rId2" Type="http://schemas.openxmlformats.org/officeDocument/2006/relationships/hyperlink" Target="http://edufuture.bi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Подготовила: Капсаргина Наталья Юрьевна</a:t>
            </a:r>
          </a:p>
          <a:p>
            <a:r>
              <a:rPr lang="ru-RU" dirty="0"/>
              <a:t>МБДОУ «ЦРР-д/с «Ивушка»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ПРОЕКТ: РОЖДЕНИЕ КНИГИ</a:t>
            </a:r>
          </a:p>
        </p:txBody>
      </p:sp>
    </p:spTree>
    <p:extLst>
      <p:ext uri="{BB962C8B-B14F-4D97-AF65-F5344CB8AC3E}">
        <p14:creationId xmlns:p14="http://schemas.microsoft.com/office/powerpoint/2010/main" val="1904003973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3577"/>
            <a:ext cx="6248400" cy="4842245"/>
          </a:xfrm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В разных странах стали создавать целые мастерские по изданию книг. Эта работа считалась очень важной и почетной. Книги были настоящим произведением искусства.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57263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252873"/>
          </a:xfrm>
        </p:spPr>
        <p:txBody>
          <a:bodyPr/>
          <a:lstStyle/>
          <a:p>
            <a:r>
              <a:rPr lang="ru-RU" sz="1600" b="0" dirty="0"/>
              <a:t>Свой путь будущая книга начинает в тайге, в лесу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46" y="2201863"/>
            <a:ext cx="2617708" cy="3913187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2808050"/>
            <a:ext cx="4038600" cy="2700813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Глава 2. Как к нам попадает книга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>
          <a:xfrm>
            <a:off x="4648200" y="1196752"/>
            <a:ext cx="4040188" cy="964841"/>
          </a:xfrm>
        </p:spPr>
        <p:txBody>
          <a:bodyPr/>
          <a:lstStyle/>
          <a:p>
            <a:r>
              <a:rPr lang="ru-RU" sz="1600" b="0" dirty="0"/>
              <a:t>В лесу лесорубы пилят деревья, помеченные меткой</a:t>
            </a:r>
          </a:p>
        </p:txBody>
      </p:sp>
    </p:spTree>
    <p:extLst>
      <p:ext uri="{BB962C8B-B14F-4D97-AF65-F5344CB8AC3E}">
        <p14:creationId xmlns:p14="http://schemas.microsoft.com/office/powerpoint/2010/main" val="387520291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805272"/>
          </a:xfrm>
        </p:spPr>
        <p:txBody>
          <a:bodyPr/>
          <a:lstStyle/>
          <a:p>
            <a:r>
              <a:rPr lang="ru-RU" sz="1600" b="0" dirty="0"/>
              <a:t>На помощь лесорубам спешит трактор и большие машины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6016" y="1340768"/>
            <a:ext cx="4040188" cy="1224136"/>
          </a:xfrm>
        </p:spPr>
        <p:txBody>
          <a:bodyPr/>
          <a:lstStyle/>
          <a:p>
            <a:r>
              <a:rPr lang="ru-RU" sz="1600" b="0" dirty="0"/>
              <a:t>Лесорубы стягивают стволы железными канатами, а трактор тянет их к реке. Река – самая просторная дорога для леса. Бревна как огромные рыбы плывут по реке.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038600" cy="2692400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2924944"/>
            <a:ext cx="4038600" cy="3024335"/>
          </a:xfrm>
        </p:spPr>
      </p:pic>
    </p:spTree>
    <p:extLst>
      <p:ext uri="{BB962C8B-B14F-4D97-AF65-F5344CB8AC3E}">
        <p14:creationId xmlns:p14="http://schemas.microsoft.com/office/powerpoint/2010/main" val="182022353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9" r="13909"/>
          <a:stretch>
            <a:fillRect/>
          </a:stretch>
        </p:blipFill>
        <p:spPr/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/>
              <a:t>С помощью больших машин или реки бревна попадают на бумажный комбинат. Там деревья пилят, измельчают, превращают в опилки.</a:t>
            </a:r>
          </a:p>
        </p:txBody>
      </p:sp>
    </p:spTree>
    <p:extLst>
      <p:ext uri="{BB962C8B-B14F-4D97-AF65-F5344CB8AC3E}">
        <p14:creationId xmlns:p14="http://schemas.microsoft.com/office/powerpoint/2010/main" val="1562986499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r="1013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Опилки варят и превращают в жидкое тесто. Все это делают умные машины под управлением человека. Машины раскатывают тесто в широкие полосы, из которых потом получается бумага.</a:t>
            </a:r>
          </a:p>
        </p:txBody>
      </p:sp>
    </p:spTree>
    <p:extLst>
      <p:ext uri="{BB962C8B-B14F-4D97-AF65-F5344CB8AC3E}">
        <p14:creationId xmlns:p14="http://schemas.microsoft.com/office/powerpoint/2010/main" val="2314589221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" b="379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Чтобы книга к нам пришла ее надо придумать. Не легко приходится писателям и поэтам. Чтобы написать интересную и хорошую книгу, нужно много знать и уметь передать свои знания другим людям.</a:t>
            </a:r>
          </a:p>
        </p:txBody>
      </p:sp>
    </p:spTree>
    <p:extLst>
      <p:ext uri="{BB962C8B-B14F-4D97-AF65-F5344CB8AC3E}">
        <p14:creationId xmlns:p14="http://schemas.microsoft.com/office/powerpoint/2010/main" val="53468740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0" r="1857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Многие книги выпускаются с красивыми картинками – иллюстрациями. Их создает художник-иллюстратор, который должен хорошо знать о чем книга.</a:t>
            </a:r>
          </a:p>
        </p:txBody>
      </p:sp>
    </p:spTree>
    <p:extLst>
      <p:ext uri="{BB962C8B-B14F-4D97-AF65-F5344CB8AC3E}">
        <p14:creationId xmlns:p14="http://schemas.microsoft.com/office/powerpoint/2010/main" val="3891536626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62000"/>
          </a:xfrm>
        </p:spPr>
        <p:txBody>
          <a:bodyPr/>
          <a:lstStyle/>
          <a:p>
            <a:r>
              <a:rPr lang="ru-RU" sz="1600" b="0" dirty="0"/>
              <a:t>Писатели приносят свои рукописи в издательство.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3977"/>
            <a:ext cx="4038600" cy="226895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2905337"/>
            <a:ext cx="4038600" cy="250623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4644008" y="1340769"/>
            <a:ext cx="4040188" cy="1008112"/>
          </a:xfrm>
        </p:spPr>
        <p:txBody>
          <a:bodyPr/>
          <a:lstStyle/>
          <a:p>
            <a:r>
              <a:rPr lang="ru-RU" sz="1600" b="0" dirty="0"/>
              <a:t>В издательстве рукопись проверяет редактор и передает ее и иллюстрации художника на книжную фабрику – в типографию</a:t>
            </a:r>
          </a:p>
        </p:txBody>
      </p:sp>
    </p:spTree>
    <p:extLst>
      <p:ext uri="{BB962C8B-B14F-4D97-AF65-F5344CB8AC3E}">
        <p14:creationId xmlns:p14="http://schemas.microsoft.com/office/powerpoint/2010/main" val="229079772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r="14017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Типография – это книжная фабрика, где много цехов и работают специальные машины.</a:t>
            </a:r>
          </a:p>
        </p:txBody>
      </p:sp>
    </p:spTree>
    <p:extLst>
      <p:ext uri="{BB962C8B-B14F-4D97-AF65-F5344CB8AC3E}">
        <p14:creationId xmlns:p14="http://schemas.microsoft.com/office/powerpoint/2010/main" val="1715312248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792088"/>
          </a:xfrm>
        </p:spPr>
        <p:txBody>
          <a:bodyPr/>
          <a:lstStyle/>
          <a:p>
            <a:r>
              <a:rPr lang="ru-RU" sz="1800" b="0" dirty="0"/>
              <a:t>В печатную машину попадает чистая бумага, а выходит с текстом и разноцветными картинками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5431"/>
            <a:ext cx="4038600" cy="26860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2764973"/>
            <a:ext cx="4038600" cy="278696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800" b="0" dirty="0"/>
              <a:t>Другая машина делает переплет, то есть сшивает, склеивает листы, надевает на книгу обложку.</a:t>
            </a:r>
          </a:p>
        </p:txBody>
      </p:sp>
    </p:spTree>
    <p:extLst>
      <p:ext uri="{BB962C8B-B14F-4D97-AF65-F5344CB8AC3E}">
        <p14:creationId xmlns:p14="http://schemas.microsoft.com/office/powerpoint/2010/main" val="297350414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Глава 1. История создания книги</a:t>
            </a:r>
          </a:p>
          <a:p>
            <a:r>
              <a:rPr lang="ru-RU" dirty="0"/>
              <a:t>Глава 2. Как к нам попадает книга</a:t>
            </a:r>
          </a:p>
          <a:p>
            <a:r>
              <a:rPr lang="ru-RU" dirty="0"/>
              <a:t>Глава 3. Книга, созданная </a:t>
            </a:r>
            <a:r>
              <a:rPr lang="ru-RU"/>
              <a:t>своими руками</a:t>
            </a:r>
            <a:endParaRPr lang="ru-RU" dirty="0"/>
          </a:p>
          <a:p>
            <a:r>
              <a:rPr lang="ru-RU" dirty="0"/>
              <a:t>Список литературы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876071056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800" b="0" dirty="0"/>
              <a:t>Из типографии книги везут на склад, где они хранятся.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9116"/>
            <a:ext cx="4038600" cy="315868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2807545"/>
            <a:ext cx="4038600" cy="270182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/>
            <a:r>
              <a:rPr lang="ru-RU" sz="1800" b="0" dirty="0"/>
              <a:t>Со склада книги поступают в книжные магазины и библиотеки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632538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4175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588224" y="1556792"/>
            <a:ext cx="2057400" cy="4419600"/>
          </a:xfrm>
        </p:spPr>
        <p:txBody>
          <a:bodyPr>
            <a:normAutofit/>
          </a:bodyPr>
          <a:lstStyle/>
          <a:p>
            <a:r>
              <a:rPr lang="ru-RU" dirty="0"/>
              <a:t>Вот такой интересный и долгий путь проделывает книга. Очень много людей трудятся над ее созданием, поэтому к книгам нужно относится бережно.</a:t>
            </a:r>
          </a:p>
        </p:txBody>
      </p:sp>
    </p:spTree>
    <p:extLst>
      <p:ext uri="{BB962C8B-B14F-4D97-AF65-F5344CB8AC3E}">
        <p14:creationId xmlns:p14="http://schemas.microsoft.com/office/powerpoint/2010/main" val="1576112858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Мы решили создать книгу своими руками.  Сначала мы мелко нарвали старую бумагу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7" y="2201863"/>
            <a:ext cx="2927125" cy="3913187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25" y="2201863"/>
            <a:ext cx="2927125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Глава 3. Книга, созданная своими руками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800" dirty="0"/>
              <a:t>Затем мы залили её горячей водой и дали постоять 30-40 минут</a:t>
            </a:r>
          </a:p>
        </p:txBody>
      </p:sp>
    </p:spTree>
    <p:extLst>
      <p:ext uri="{BB962C8B-B14F-4D97-AF65-F5344CB8AC3E}">
        <p14:creationId xmlns:p14="http://schemas.microsoft.com/office/powerpoint/2010/main" val="3855274085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Получилась масса похожая на жидкое тесто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7" y="2201863"/>
            <a:ext cx="2927125" cy="39131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25" y="2201863"/>
            <a:ext cx="2927125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800" dirty="0"/>
              <a:t>Эту массу мы выложили на сетчатую ткань и придавили прессом. </a:t>
            </a:r>
          </a:p>
        </p:txBody>
      </p:sp>
    </p:spTree>
    <p:extLst>
      <p:ext uri="{BB962C8B-B14F-4D97-AF65-F5344CB8AC3E}">
        <p14:creationId xmlns:p14="http://schemas.microsoft.com/office/powerpoint/2010/main" val="3793122976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Через два часа мы дали ей подсохнуть и просушили ее феном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7" y="2201863"/>
            <a:ext cx="2927125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800" dirty="0"/>
              <a:t>Затем полученную бумагу сняли с сетки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25" y="2201863"/>
            <a:ext cx="2927125" cy="3913187"/>
          </a:xfrm>
        </p:spPr>
      </p:pic>
    </p:spTree>
    <p:extLst>
      <p:ext uri="{BB962C8B-B14F-4D97-AF65-F5344CB8AC3E}">
        <p14:creationId xmlns:p14="http://schemas.microsoft.com/office/powerpoint/2010/main" val="2891667397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С помощью линейки и карандаша выровняли края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25" y="2201863"/>
            <a:ext cx="2927125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800" dirty="0"/>
              <a:t>При помощи ножниц обрезали лишнее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7" y="2201863"/>
            <a:ext cx="2927125" cy="3913187"/>
          </a:xfrm>
        </p:spPr>
      </p:pic>
    </p:spTree>
    <p:extLst>
      <p:ext uri="{BB962C8B-B14F-4D97-AF65-F5344CB8AC3E}">
        <p14:creationId xmlns:p14="http://schemas.microsoft.com/office/powerpoint/2010/main" val="2582031120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Полученные листы бумаги сшили при помощи иголки с ниткой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7" y="2201863"/>
            <a:ext cx="2927125" cy="39131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25" y="2201863"/>
            <a:ext cx="2927125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800" dirty="0"/>
              <a:t>Из цветного картона сделали обложку. Вот и получилась книга.</a:t>
            </a:r>
          </a:p>
        </p:txBody>
      </p:sp>
    </p:spTree>
    <p:extLst>
      <p:ext uri="{BB962C8B-B14F-4D97-AF65-F5344CB8AC3E}">
        <p14:creationId xmlns:p14="http://schemas.microsoft.com/office/powerpoint/2010/main" val="191431615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Список литературы</a:t>
            </a:r>
            <a:br>
              <a:rPr lang="ru-RU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:</a:t>
            </a:r>
            <a:r>
              <a:rPr lang="en-US" sz="380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//edufuture.biz</a:t>
            </a:r>
            <a:br>
              <a:rPr lang="en-US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:</a:t>
            </a:r>
            <a:r>
              <a:rPr lang="en-US" sz="38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//pustunchik.ua</a:t>
            </a:r>
            <a:br>
              <a:rPr lang="en-US" sz="3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4">
                    <a:lumMod val="75000"/>
                  </a:schemeClr>
                </a:solidFill>
                <a:hlinkClick r:id="rId4" invalidUrl="http:///"/>
              </a:rPr>
              <a:t>http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  <a:hlinkClick r:id="rId5" invalidUrl="http:///"/>
              </a:rPr>
              <a:t>:</a:t>
            </a:r>
            <a:r>
              <a:rPr lang="en-US" sz="3800" dirty="0">
                <a:solidFill>
                  <a:schemeClr val="accent4">
                    <a:lumMod val="75000"/>
                  </a:schemeClr>
                </a:solidFill>
                <a:hlinkClick r:id="rId6" invalidUrl="http:///"/>
              </a:rPr>
              <a:t>//</a:t>
            </a:r>
            <a:r>
              <a:rPr lang="en-US" sz="3800" dirty="0">
                <a:solidFill>
                  <a:schemeClr val="accent5">
                    <a:lumMod val="75000"/>
                  </a:schemeClr>
                </a:solidFill>
              </a:rPr>
              <a:t>nshortal.ru</a:t>
            </a:r>
            <a:br>
              <a:rPr lang="en-US" sz="3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5">
                    <a:lumMod val="75000"/>
                  </a:schemeClr>
                </a:solidFill>
              </a:rPr>
              <a:t>volna.org</a:t>
            </a:r>
            <a:br>
              <a:rPr lang="en-US" sz="3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http</a:t>
            </a:r>
            <a:r>
              <a:rPr lang="ru-RU" sz="38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:</a:t>
            </a:r>
            <a:r>
              <a:rPr lang="en-US" sz="38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//m.youtube.com</a:t>
            </a:r>
            <a:br>
              <a:rPr lang="en-US" sz="3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5">
                    <a:lumMod val="75000"/>
                  </a:schemeClr>
                </a:solidFill>
              </a:rPr>
              <a:t>s3089389787.mirtesen.ru</a:t>
            </a:r>
            <a:br>
              <a:rPr lang="en-US" sz="3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5">
                    <a:lumMod val="75000"/>
                  </a:schemeClr>
                </a:solidFill>
              </a:rPr>
              <a:t>barva.org.ua</a:t>
            </a:r>
            <a:endParaRPr lang="ru-RU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5002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795175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Глава 1. История создания книги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724128" y="1700808"/>
            <a:ext cx="2664296" cy="43189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История книги своими корнями уходит в далекое прошлое. Разные народы использовали для того чтобы писать разный материал: камень, кость, дерево, шелк, кожу.</a:t>
            </a:r>
          </a:p>
          <a:p>
            <a:r>
              <a:rPr lang="ru-RU" dirty="0"/>
              <a:t>Слово книга означает буквы или вообще письмо.</a:t>
            </a:r>
          </a:p>
        </p:txBody>
      </p:sp>
    </p:spTree>
    <p:extLst>
      <p:ext uri="{BB962C8B-B14F-4D97-AF65-F5344CB8AC3E}">
        <p14:creationId xmlns:p14="http://schemas.microsoft.com/office/powerpoint/2010/main" val="123784529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Каменные книги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1486"/>
            <a:ext cx="6248400" cy="4186428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В далекой древности люди писали на камнях. Первые рисунки первобытных людей найдены на стенах пещер.</a:t>
            </a:r>
          </a:p>
        </p:txBody>
      </p:sp>
    </p:spTree>
    <p:extLst>
      <p:ext uri="{BB962C8B-B14F-4D97-AF65-F5344CB8AC3E}">
        <p14:creationId xmlns:p14="http://schemas.microsoft.com/office/powerpoint/2010/main" val="208516392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3202"/>
            <a:ext cx="6248400" cy="416299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Прошли годы и люди придумали делать записи на сырой глине. На мягкой глине выдавливали острой палочкой слова-значки. Потом дощечку сушили и обжигали в печи.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Глиняные книги</a:t>
            </a:r>
          </a:p>
        </p:txBody>
      </p:sp>
    </p:spTree>
    <p:extLst>
      <p:ext uri="{BB962C8B-B14F-4D97-AF65-F5344CB8AC3E}">
        <p14:creationId xmlns:p14="http://schemas.microsoft.com/office/powerpoint/2010/main" val="503712448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Папирус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Египте книги делали из папируса – речного тростника, который разрезали на полосы и сушили. На папирусе писали палочками, которые макали в чернила или цветные краски. Потом листки папируса склеивали и получалась книга в виде длинного свитка, который сворачивали в трубочку.</a:t>
            </a:r>
          </a:p>
        </p:txBody>
      </p:sp>
      <p:pic>
        <p:nvPicPr>
          <p:cNvPr id="22" name="Рисунок 2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>
          <a:xfrm>
            <a:off x="299736" y="457200"/>
            <a:ext cx="6177263" cy="5708104"/>
          </a:xfrm>
        </p:spPr>
      </p:pic>
    </p:spTree>
    <p:extLst>
      <p:ext uri="{BB962C8B-B14F-4D97-AF65-F5344CB8AC3E}">
        <p14:creationId xmlns:p14="http://schemas.microsoft.com/office/powerpoint/2010/main" val="291084003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Пергамент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 смену папирусу пришел пергамент. Его придумали в древнем городе Пергаме и делали из шкур животных. Эти книги были очень дорогими, так как на одну книгу уходило целое стадо животных. Поэтому люди искали более дешевые и легкие способы создания книги. И это им удалось.</a:t>
            </a: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6535"/>
            <a:ext cx="6012936" cy="4016641"/>
          </a:xfrm>
        </p:spPr>
      </p:pic>
    </p:spTree>
    <p:extLst>
      <p:ext uri="{BB962C8B-B14F-4D97-AF65-F5344CB8AC3E}">
        <p14:creationId xmlns:p14="http://schemas.microsoft.com/office/powerpoint/2010/main" val="1406183282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Береста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Древней Руси писали на бересте.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0659702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Бумага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Кто же изобрел бумагу такой какой мы видим ее сейчас? Исследователи говорят, что это были китайцы. Но китайцы долгое время хранили в тайне секрет изготовления бумаги Когда секрет был раскрыт, оказалось, что бумагу они производили из молодых побегов бамбука.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r="6171"/>
          <a:stretch>
            <a:fillRect/>
          </a:stretch>
        </p:blipFill>
        <p:spPr>
          <a:xfrm>
            <a:off x="179512" y="476672"/>
            <a:ext cx="6275040" cy="5562600"/>
          </a:xfrm>
        </p:spPr>
      </p:pic>
    </p:spTree>
    <p:extLst>
      <p:ext uri="{BB962C8B-B14F-4D97-AF65-F5344CB8AC3E}">
        <p14:creationId xmlns:p14="http://schemas.microsoft.com/office/powerpoint/2010/main" val="445591675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1073</TotalTime>
  <Words>741</Words>
  <Application>Microsoft Office PowerPoint</Application>
  <PresentationFormat>Экран (4:3)</PresentationFormat>
  <Paragraphs>53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Calibri</vt:lpstr>
      <vt:lpstr>Cambria</vt:lpstr>
      <vt:lpstr>Franklin Gothic Book</vt:lpstr>
      <vt:lpstr>Perpetua</vt:lpstr>
      <vt:lpstr>Wingdings 2</vt:lpstr>
      <vt:lpstr>Бумажная</vt:lpstr>
      <vt:lpstr>ПРОЕКТ: РОЖДЕНИЕ КНИГИ</vt:lpstr>
      <vt:lpstr>Содержание</vt:lpstr>
      <vt:lpstr>Глава 1. История создания книги</vt:lpstr>
      <vt:lpstr>Каменные книги</vt:lpstr>
      <vt:lpstr>Глиняные книги</vt:lpstr>
      <vt:lpstr>Папирус</vt:lpstr>
      <vt:lpstr>Пергамент</vt:lpstr>
      <vt:lpstr>Береста</vt:lpstr>
      <vt:lpstr>Бумага</vt:lpstr>
      <vt:lpstr>Презентация PowerPoint</vt:lpstr>
      <vt:lpstr>Глава 2. Как к нам попадает книга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3. Книга, созданная своими руками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 http://edufuture.biz http://pustunchik.ua http://nshortal.ru volna.org http://m.youtube.com s3089389787.mirtesen.ru barva.org.ua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книги</dc:title>
  <dc:creator>Пользователь</dc:creator>
  <cp:lastModifiedBy>User</cp:lastModifiedBy>
  <cp:revision>37</cp:revision>
  <dcterms:created xsi:type="dcterms:W3CDTF">2018-01-31T08:10:35Z</dcterms:created>
  <dcterms:modified xsi:type="dcterms:W3CDTF">2025-02-14T07:27:11Z</dcterms:modified>
</cp:coreProperties>
</file>