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6" r:id="rId2"/>
    <p:sldId id="256" r:id="rId3"/>
    <p:sldId id="257" r:id="rId4"/>
    <p:sldId id="290" r:id="rId5"/>
    <p:sldId id="258" r:id="rId6"/>
    <p:sldId id="268" r:id="rId7"/>
    <p:sldId id="289" r:id="rId8"/>
    <p:sldId id="26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79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93" r:id="rId27"/>
    <p:sldId id="275" r:id="rId28"/>
    <p:sldId id="292" r:id="rId29"/>
    <p:sldId id="281" r:id="rId30"/>
    <p:sldId id="282" r:id="rId31"/>
    <p:sldId id="283" r:id="rId32"/>
    <p:sldId id="285" r:id="rId33"/>
    <p:sldId id="286" r:id="rId34"/>
    <p:sldId id="287" r:id="rId35"/>
    <p:sldId id="288" r:id="rId36"/>
    <p:sldId id="291" r:id="rId37"/>
    <p:sldId id="294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C3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86" autoAdjust="0"/>
    <p:restoredTop sz="96095" autoAdjust="0"/>
  </p:normalViewPr>
  <p:slideViewPr>
    <p:cSldViewPr>
      <p:cViewPr>
        <p:scale>
          <a:sx n="100" d="100"/>
          <a:sy n="100" d="100"/>
        </p:scale>
        <p:origin x="390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E8B78-DBD5-41A7-B2C2-A5A88A067B23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88799-6789-4743-86A7-65166BCAB0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34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88799-6789-4743-86A7-65166BCAB0C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290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88799-6789-4743-86A7-65166BCAB0C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115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65133-4426-4075-8565-7F64C340142B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E4F25-21E1-4103-97EF-C2F1077DD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31550" cmpd="sng">
            <a:gradFill>
              <a:gsLst>
                <a:gs pos="70000">
                  <a:schemeClr val="accent6">
                    <a:shade val="50000"/>
                    <a:satMod val="190000"/>
                  </a:schemeClr>
                </a:gs>
                <a:gs pos="0">
                  <a:schemeClr val="accent6">
                    <a:tint val="77000"/>
                    <a:satMod val="180000"/>
                  </a:schemeClr>
                </a:gs>
              </a:gsLst>
              <a:lin ang="5400000"/>
            </a:gradFill>
            <a:prstDash val="solid"/>
          </a:ln>
          <a:solidFill>
            <a:schemeClr val="accent6">
              <a:tint val="15000"/>
              <a:satMod val="200000"/>
            </a:schemeClr>
          </a:solidFill>
          <a:effectLst>
            <a:outerShdw blurRad="50800" dist="40000" dir="5400000" algn="tl" rotWithShape="0">
              <a:srgbClr val="000000">
                <a:shade val="5000"/>
                <a:satMod val="120000"/>
                <a:alpha val="3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3531249_23169264_1184610990_budd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Номинация «Урок»</a:t>
            </a:r>
            <a:endParaRPr lang="ru-RU" sz="5400" b="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4929198"/>
            <a:ext cx="6400800" cy="175260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  </a:t>
            </a:r>
            <a:endParaRPr lang="ru-RU" sz="2400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r"/>
            <a:r>
              <a:rPr lang="ru-RU" sz="2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Учитель: Савичева В.В.</a:t>
            </a:r>
            <a:endParaRPr lang="ru-RU" sz="2400" dirty="0">
              <a:ln w="12700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3928" y="1316961"/>
            <a:ext cx="48038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Мир Камня</a:t>
            </a:r>
            <a:endParaRPr lang="ru-RU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2882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80923" y="3140968"/>
            <a:ext cx="419695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Камни – «остров Неба и Земли, обитель духов»</a:t>
            </a:r>
            <a:endParaRPr lang="ru-RU" sz="3600" b="1" cap="none" spc="0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3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21" y="1043522"/>
            <a:ext cx="3590925" cy="5810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704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82460" y="108628"/>
            <a:ext cx="3918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006C31"/>
                </a:solidFill>
                <a:effectLst>
                  <a:glow rad="127000">
                    <a:srgbClr val="00B05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Мир Дерева</a:t>
            </a:r>
            <a:endParaRPr lang="ru-RU" sz="5400" b="1" cap="none" spc="0" dirty="0">
              <a:ln w="1905"/>
              <a:solidFill>
                <a:srgbClr val="006C31"/>
              </a:solidFill>
              <a:effectLst>
                <a:glow rad="127000">
                  <a:srgbClr val="00B05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21058" y="5432623"/>
            <a:ext cx="57191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Ива – символ скромной красоты и утонченности</a:t>
            </a:r>
            <a:endParaRPr lang="ru-RU" sz="36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1909" y="4303455"/>
            <a:ext cx="449954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Сосна – конфуцианская сдержанность и даосский идеал</a:t>
            </a:r>
            <a:endParaRPr lang="ru-RU" sz="40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3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6733"/>
            <a:ext cx="684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Портретная живопись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103" y="5288340"/>
            <a:ext cx="4249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Конфуцианская официальная традиции социально- этической значимости человека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01645" y="5288340"/>
            <a:ext cx="3961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Даосско- буддийская философия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ценности личности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03648" y="1039962"/>
            <a:ext cx="1152128" cy="35411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43" y="895109"/>
            <a:ext cx="2980220" cy="4392488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>
            <a:off x="6372200" y="937839"/>
            <a:ext cx="1152128" cy="36432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93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7821" y="3140968"/>
            <a:ext cx="36398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Мемориальные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портреты исторических и государственных деятелей, высоких сановников, членов их семей и придворных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красавиц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7212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67944" y="855739"/>
            <a:ext cx="52565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Конфуцианский идеал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91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170080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Образы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поэтов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мастеров, художников,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отшельников, фантастические портреты святых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" y="-61794"/>
            <a:ext cx="4342171" cy="6919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04093" y="0"/>
            <a:ext cx="35958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Даосский идеал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0366"/>
            <a:ext cx="3677431" cy="366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9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8" y="1162449"/>
            <a:ext cx="8886824" cy="5685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31000"/>
            <a:ext cx="46303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905"/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Гунби</a:t>
            </a:r>
            <a:endParaRPr lang="ru-RU" sz="4000" b="1" cap="none" spc="0" dirty="0" smtClean="0">
              <a:ln w="1905"/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«Прилежная кисть»</a:t>
            </a:r>
            <a:endParaRPr lang="ru-RU" sz="4000" b="1" cap="none" spc="0" dirty="0">
              <a:ln w="1905"/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6" name="Прямая со стрелкой 5"/>
          <p:cNvCxnSpPr>
            <a:stCxn id="2" idx="2"/>
          </p:cNvCxnSpPr>
          <p:nvPr/>
        </p:nvCxnSpPr>
        <p:spPr>
          <a:xfrm flipH="1">
            <a:off x="2478506" y="923330"/>
            <a:ext cx="2115844" cy="5790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03104" y="0"/>
            <a:ext cx="418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Каллиграфия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4413" y="1331000"/>
            <a:ext cx="4242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Сей</a:t>
            </a:r>
          </a:p>
          <a:p>
            <a:pPr algn="ctr"/>
            <a:r>
              <a:rPr lang="ru-RU" sz="4000" b="1" dirty="0" smtClean="0">
                <a:ln w="1905"/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«Живопись идей»</a:t>
            </a:r>
            <a:endParaRPr lang="ru-RU" sz="4000" b="1" cap="none" spc="0" dirty="0">
              <a:ln w="1905"/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8" name="Прямая со стрелкой 7"/>
          <p:cNvCxnSpPr>
            <a:stCxn id="2" idx="2"/>
            <a:endCxn id="4" idx="0"/>
          </p:cNvCxnSpPr>
          <p:nvPr/>
        </p:nvCxnSpPr>
        <p:spPr>
          <a:xfrm>
            <a:off x="4594350" y="923330"/>
            <a:ext cx="2151285" cy="4076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042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8" y="0"/>
            <a:ext cx="5857875" cy="4391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" y="4125516"/>
            <a:ext cx="9144000" cy="27324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80" y="17993"/>
            <a:ext cx="43249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Картины-свитки «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Хуафу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 или «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Хуацзюань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267306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933056"/>
            <a:ext cx="38884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Личные печати художников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6475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88" y="3026546"/>
            <a:ext cx="5076825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90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84" y="1268760"/>
            <a:ext cx="4705916" cy="47529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9125" y="-99392"/>
            <a:ext cx="6985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Прикладное искусство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452958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Наряду с традиционной китайской живописью получили развитие и другие виды живописи: акварель, живопись маслом, графика, карикатура.</a:t>
            </a:r>
          </a:p>
          <a:p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глубь истории уходит прикладное искусство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итая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8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240"/>
            <a:ext cx="4709774" cy="47097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29" y="1217240"/>
            <a:ext cx="4727921" cy="472792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70578" y="289445"/>
            <a:ext cx="620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Бронзовые изделия</a:t>
            </a:r>
            <a:endParaRPr lang="ru-RU" sz="5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" y="526031"/>
            <a:ext cx="9144000" cy="609219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99592" y="1167054"/>
            <a:ext cx="6882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Перегородчатая эмаль</a:t>
            </a:r>
            <a:endParaRPr lang="ru-RU" sz="5400" b="0" cap="none" spc="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52" y="417015"/>
            <a:ext cx="9198213" cy="632837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590432" y="620688"/>
            <a:ext cx="43150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Парча Сунского периода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20" y="2268992"/>
            <a:ext cx="6577905" cy="469057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61" y="0"/>
            <a:ext cx="4679652" cy="471897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-46948" y="1212775"/>
            <a:ext cx="5129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Шелк и вышивка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17689" y="5017366"/>
            <a:ext cx="5242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Золотые изделия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56" y="638419"/>
            <a:ext cx="9586924" cy="5885561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329449" y="705389"/>
            <a:ext cx="648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Нефритовые изделия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5" y="526031"/>
            <a:ext cx="9259551" cy="618538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2096524" y="422730"/>
            <a:ext cx="597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Обжиг из керамики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29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4" grpId="0"/>
      <p:bldP spid="35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Мой портфолио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" y="260647"/>
            <a:ext cx="9144000" cy="6087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772400" cy="1470025"/>
          </a:xfrm>
        </p:spPr>
        <p:txBody>
          <a:bodyPr>
            <a:noAutofit/>
          </a:bodyPr>
          <a:lstStyle/>
          <a:p>
            <a:pPr algn="r"/>
            <a:r>
              <a:rPr lang="ru-RU" sz="6600" dirty="0" smtClean="0"/>
              <a:t>Искусство Древнего Китая</a:t>
            </a:r>
            <a:endParaRPr lang="ru-RU" sz="6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0622" y="5136531"/>
            <a:ext cx="80556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Одно из самых древнейших. Зародилось за несколько тысячелетий до нашей эры и с тех пор развивалось непрерывно вплоть до современности</a:t>
            </a:r>
            <a:endParaRPr lang="ru-RU" sz="2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95" y="126916"/>
            <a:ext cx="6444896" cy="65093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496" y="116632"/>
            <a:ext cx="9350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Прикладное китайское искусство и ремесла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5604" y="1482503"/>
            <a:ext cx="20147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Резьба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7743" y="2313500"/>
            <a:ext cx="4890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Работы по металлу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1977" y="2938991"/>
            <a:ext cx="60419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Ткачество и вышивание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1230" y="3676165"/>
            <a:ext cx="7064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Плетение корзин и циновок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297" y="4449306"/>
            <a:ext cx="8197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Производство фарфора и керамики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627" y="5157192"/>
            <a:ext cx="76372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Картины из цветов и растений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94936" y="5805264"/>
            <a:ext cx="37818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Лакирование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11960" y="762963"/>
            <a:ext cx="0" cy="7938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641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37" y="0"/>
            <a:ext cx="481826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1621" y="57398"/>
            <a:ext cx="2243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Резьба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829050" cy="5715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9552" y="1268760"/>
            <a:ext cx="2875531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Камень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Кость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Дерево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Бамбук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Рог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Кокосовый орех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Черепица</a:t>
            </a:r>
          </a:p>
        </p:txBody>
      </p:sp>
    </p:spTree>
    <p:extLst>
      <p:ext uri="{BB962C8B-B14F-4D97-AF65-F5344CB8AC3E}">
        <p14:creationId xmlns="" xmlns:p14="http://schemas.microsoft.com/office/powerpoint/2010/main" val="29517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99" y="56953"/>
            <a:ext cx="7217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Керамические изделия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02027"/>
            <a:ext cx="3584448" cy="548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1132537"/>
            <a:ext cx="5193910" cy="5486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6810" y="5695607"/>
            <a:ext cx="3538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«Яичная скорлупа»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3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1502" y="-904875"/>
            <a:ext cx="3238500" cy="5048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" y="2852936"/>
            <a:ext cx="3048000" cy="40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12698"/>
            <a:ext cx="6415980" cy="48119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57497" y="538067"/>
            <a:ext cx="5823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Плетеные изделия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7138" y="1461397"/>
            <a:ext cx="500258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Веера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Корзины для фруктов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Ширмы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Шляпы</a:t>
            </a:r>
            <a:endParaRPr lang="ru-RU" sz="36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3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4036268" cy="30250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209" y="0"/>
            <a:ext cx="2618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Зеркала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9" y="3789040"/>
            <a:ext cx="3373338" cy="2953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95" y="3048000"/>
            <a:ext cx="5080000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26" y="156218"/>
            <a:ext cx="2962275" cy="381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32240" y="592152"/>
            <a:ext cx="2550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Мебель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91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82" y="0"/>
            <a:ext cx="457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Особенностью архитектуры Древнего Китая является следование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даосскому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течению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Фэн-Шуй</a:t>
            </a:r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  <a:p>
            <a:pPr algn="ctr"/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13" y="1916832"/>
            <a:ext cx="5127451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Основные виды древних сооружений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Дворцы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Храмы - пагоды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Садовые сооружение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Могилы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Жилища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564357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«Господин Солнце всегда смотрит на юг»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7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4" y="414531"/>
            <a:ext cx="8595360" cy="64465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9792" y="2981920"/>
            <a:ext cx="4057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Дворец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Гугун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31" y="857232"/>
            <a:ext cx="9351331" cy="53030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2996505"/>
            <a:ext cx="3340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Храм 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Неба</a:t>
            </a:r>
            <a:endParaRPr lang="ru-RU" sz="5400" b="0" cap="none" spc="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612068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Выдающиеся образцы древней китайской архитектуры уже вошли в каталог мирового наследия ЮНЭСКО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3"/>
            <a:ext cx="2559979" cy="19442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44733" y="5589240"/>
            <a:ext cx="4366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Парк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Ихэюань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29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9056" y="6225851"/>
            <a:ext cx="5760640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89056" y="5433763"/>
            <a:ext cx="28365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08289"/>
            <a:ext cx="3048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12" y="5408289"/>
            <a:ext cx="3048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76" y="5408289"/>
            <a:ext cx="3048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9" y="5408289"/>
            <a:ext cx="3048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01807"/>
            <a:ext cx="3048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44" y="5385462"/>
            <a:ext cx="3048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2037" y="2946208"/>
            <a:ext cx="5767897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94182" y="654689"/>
            <a:ext cx="6476347" cy="22915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46547" y="6154713"/>
            <a:ext cx="54456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Глинобетонная платформа</a:t>
            </a:r>
            <a:endParaRPr lang="ru-RU" sz="36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45014" y="5433583"/>
            <a:ext cx="51586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Деревянные столбы</a:t>
            </a:r>
            <a:endParaRPr lang="ru-RU" sz="4400" b="1" cap="none" spc="0" dirty="0">
              <a:ln w="1778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bg1">
                  <a:lumMod val="6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0402" y="3429000"/>
            <a:ext cx="66701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Продольные поперечные балки</a:t>
            </a:r>
            <a:endParaRPr lang="ru-RU" sz="4000" b="1" cap="none" spc="0" dirty="0">
              <a:ln w="1778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bg1">
                  <a:lumMod val="6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73598" y="2060848"/>
            <a:ext cx="19175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Крыша</a:t>
            </a:r>
            <a:endParaRPr lang="ru-RU" sz="4400" b="1" cap="none" spc="0" dirty="0">
              <a:ln w="1778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bg1">
                  <a:lumMod val="6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" name="Рисунок 16" descr="1100_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285860"/>
            <a:ext cx="8501122" cy="53250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77" y="0"/>
            <a:ext cx="864096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Каркасно-столбовая конструкция дома – наиболее типичная в древнем Китае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3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2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25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476672"/>
            <a:ext cx="4392488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Примером совершенства каркасно-столбовой конструкции является  буддийский храм высотой более 60 метров, находящаяся в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северной провинции Китая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Шаньси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Этой пагоде уже 900 с лишним лет…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" y="-21704"/>
            <a:ext cx="454914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26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4067" y="0"/>
            <a:ext cx="69358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Великая Китайская Стена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" y="799768"/>
            <a:ext cx="5205085" cy="58835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46854" y="1484784"/>
            <a:ext cx="3774623" cy="21898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Длина всех её линий: 6350 км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2104" y="3741542"/>
            <a:ext cx="522388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Строительство началось в 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III 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веке до н.э. при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Цинь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Ши-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хуанди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8" y="-6150"/>
            <a:ext cx="9175988" cy="6881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650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" y="404664"/>
            <a:ext cx="9144000" cy="60731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9331" y="4653136"/>
            <a:ext cx="65246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Обилие памятников искусства, созданных в древности и в пору расцвета средневековой культуры, поистине грандиозно, несмотря на чудовищные потери, понесенные страной</a:t>
            </a:r>
            <a:endParaRPr lang="ru-RU" sz="2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99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5334000" cy="6629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57818" y="142852"/>
            <a:ext cx="3571900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Скульптура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Дошедшие до нас бронзовые бытовые и ритуальные сосуды свидетельствуют о том, что уже во 2-тысячелетии до н. э. в Китае сложился свой стиль скульптурного искусства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5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026"/>
            <a:ext cx="9174346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9304" y="410841"/>
            <a:ext cx="626469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пустынных и каменистых, выжженных солнцем окрестностях города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Пинчэна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где синее безоблачное небо освещает поверхность земли, с далекого расстояния открывалась путникам скала. В ее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мякгой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словно бархатной поверхности песчаника и был высечен …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2571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82587" y="4149080"/>
            <a:ext cx="95091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Старинный буддийский монастырь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Юньган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(Храм заоблачных высот)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61" y="3221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32842" y="374013"/>
            <a:ext cx="676875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Огромные 15-ти и 17-ти метровые фигуры </a:t>
            </a:r>
          </a:p>
          <a:p>
            <a:pPr algn="ctr"/>
            <a:r>
              <a:rPr lang="ru-RU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«Великого учителя» Будды и поныне заполняют тесные ниши его пещер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70" y="492968"/>
            <a:ext cx="9135309" cy="60949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003" y="374013"/>
            <a:ext cx="88069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Они сидят и стоят, срастаясь с массивом скал, с поднятой в жесте поучения рукой, застывшей улыбкой на четко высеченных губах и устремленными вдаль широко раскрытыми глазами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43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6" y="455952"/>
            <a:ext cx="9144000" cy="6116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6338" y="836712"/>
            <a:ext cx="549430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принятой в те времена сочетать воедино скульптуру и живопись можно теперь узнать из ознакомления со скальными пещерами знаменитого храма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Цаньфодун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Этот монастырь, расширявшийся и дополнявшийся целое тысячелетие (с 366 по 1368) был не только местом паломничества монахов, но и крупным культурным центром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5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7118" y="0"/>
            <a:ext cx="5697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Охранители входа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36" y="905817"/>
            <a:ext cx="9183807" cy="5165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36" y="767952"/>
            <a:ext cx="9144000" cy="6090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9638" y="924272"/>
            <a:ext cx="69127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 многочисленных монастырях можно видеть страшных охранителей входа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8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9131"/>
            <a:ext cx="5184576" cy="68831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024" y="40432"/>
            <a:ext cx="8892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Статуя Будды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Вайрочаны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116" y="872389"/>
            <a:ext cx="4302249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основные качества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таньской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монументальной пластики сосредотачиваются в самой грандиозной скульптуре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Лунмыня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статуе Будды </a:t>
            </a:r>
            <a:r>
              <a:rPr lang="ru-RU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Вайрочаны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божестве света. Высота статуи – 25 метров. Лицо его, с полными чувственными губами и бровями в форме «полумесяца» не выражает никакой отчужденности от всего земного, и само как бы является воплощением земного спокойствия и земной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асоты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1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" y="951480"/>
            <a:ext cx="9144000" cy="56464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56101" y="0"/>
            <a:ext cx="641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«Подземная армия»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3248" y="1124744"/>
            <a:ext cx="446449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гробничный комплекс, погребальный эскорт из 7000 скульптур первого императора Китая </a:t>
            </a:r>
            <a:r>
              <a:rPr lang="ru-RU" sz="32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Цинь</a:t>
            </a:r>
            <a:r>
              <a:rPr lang="ru-RU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Ши-</a:t>
            </a:r>
            <a:r>
              <a:rPr lang="ru-RU" sz="320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Хуанди</a:t>
            </a:r>
            <a:r>
              <a:rPr lang="ru-RU" sz="3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Обнаруженная армия захоронена в 210-209 году до н.э.</a:t>
            </a:r>
            <a:endParaRPr lang="ru-RU" sz="32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32040" y="0"/>
            <a:ext cx="421196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Представленные воины отличаются по рангу (офицеры, рядовые солдаты), а также по виду оружия (копье, арбалет или меч)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" y="206647"/>
            <a:ext cx="9136385" cy="64068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89005" y="4956561"/>
            <a:ext cx="834825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Кроме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глияных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статуй в 1980 году в 20 метрах от гробницы императора обнаружены две бронзовые колесницы, состоящие более, чем из 300 деталей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858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8973" y="0"/>
            <a:ext cx="3640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Литература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39966"/>
            <a:ext cx="468052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Литература в Древнем Китае, как и в других странах Древнего мира, родилась не как чисто эстетическое явление, а как неотъемлемая составная часть практической деятельности</a:t>
            </a: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 направление древнего искусства Китая прежде всего связано с библиографом Бань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43" y="1124744"/>
            <a:ext cx="3778055" cy="4399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85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475" y="937914"/>
            <a:ext cx="4529533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Arial" pitchFamily="34" charset="0"/>
              <a:buChar char="•"/>
            </a:pP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Самые древние тексты – это надписи на гадательных камнях, черепашьих панцирях, костях животных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начала 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тыс. до н. э. начали использоваться бамбуковые планки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III 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 до н.э. используют шелк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105 год н. э. – предположительно изобретение бумаги,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IV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 н. э. ее повсеместное использование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5" y="712568"/>
            <a:ext cx="4182810" cy="608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56" y="1772815"/>
            <a:ext cx="3869768" cy="4218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13" y="-27747"/>
            <a:ext cx="445338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600" y="-99392"/>
            <a:ext cx="6874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История древних книг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4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5533" y="0"/>
            <a:ext cx="9395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Наиболее знаменитые работы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71" y="1067161"/>
            <a:ext cx="2003601" cy="2474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03080" y="1067161"/>
            <a:ext cx="2016224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«Книга Перемен» или «И-Цзин»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01" y="923330"/>
            <a:ext cx="22771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«Книга песен» или «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Шицзин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(содержит 305 поэтических произведений)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1074423"/>
            <a:ext cx="2509480" cy="24671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00192" y="4941168"/>
            <a:ext cx="19442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«Алмазная сутра»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12" y="3666088"/>
            <a:ext cx="5258080" cy="31166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46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690" y="-25966"/>
            <a:ext cx="88039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Основные виды искусства Древнего Китая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2428868"/>
            <a:ext cx="6484710" cy="4288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25" y="1412776"/>
            <a:ext cx="1351203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Живопись «Китайская картина» (пейзажная, портретная)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Декоративно-прикладное искусство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Архитектура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Литература</a:t>
            </a:r>
          </a:p>
          <a:p>
            <a:pPr algn="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461152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458"/>
            <a:ext cx="3700981" cy="3986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06" y="0"/>
            <a:ext cx="579839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5" y="116632"/>
            <a:ext cx="882221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Пейзажная живопись – сочетание мужского светлого начала «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Инь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 и темного начала «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Янь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4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19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5976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ea typeface="SimSun"/>
                <a:cs typeface="Times New Roman"/>
              </a:rPr>
              <a:t>«Место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ea typeface="SimSun"/>
                <a:cs typeface="Times New Roman"/>
              </a:rPr>
              <a:t>спасения от гнёта общества, как убежище, где одинокий отшельник, поэт и философ, наслаждается её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ea typeface="SimSun"/>
                <a:cs typeface="Times New Roman"/>
              </a:rPr>
              <a:t>красотой…»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777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806"/>
            <a:ext cx="399650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034" y="1124744"/>
            <a:ext cx="49320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Человек в пейзажах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782" y="3659608"/>
            <a:ext cx="489654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Миниатюрность человеческих фигурок должна была вызывать мысли о величии вселенно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й…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китайцев не характерен антропоцентризм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7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201751"/>
            <a:ext cx="32403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Мир Воды</a:t>
            </a:r>
            <a:endParaRPr lang="ru-RU" sz="40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25191"/>
            <a:ext cx="2751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Мир Камня</a:t>
            </a:r>
            <a:endParaRPr lang="ru-RU" sz="4000" b="1" cap="none" spc="0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220726"/>
            <a:ext cx="29497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6C3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Мир Дерева</a:t>
            </a:r>
            <a:endParaRPr lang="ru-RU" sz="4000" b="1" cap="none" spc="0" dirty="0">
              <a:ln w="1905"/>
              <a:solidFill>
                <a:srgbClr val="006C3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7" y="1004530"/>
            <a:ext cx="7620000" cy="5629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28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6125" y="1340768"/>
            <a:ext cx="3342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60007" dir="5400000" sy="-100000" algn="bl" rotWithShape="0"/>
                </a:effectLst>
              </a:rPr>
              <a:t>Мир Воды</a:t>
            </a:r>
            <a:endParaRPr lang="ru-RU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60007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0"/>
            <a:ext cx="442305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0170" y="3480231"/>
            <a:ext cx="33843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Водопад – символ встречи Неба и Земли</a:t>
            </a:r>
            <a:endParaRPr lang="ru-RU" sz="40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7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re0128765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more0128765</Template>
  <TotalTime>1985</TotalTime>
  <Words>910</Words>
  <Application>Microsoft Office PowerPoint</Application>
  <PresentationFormat>Экран (4:3)</PresentationFormat>
  <Paragraphs>131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more0128765</vt:lpstr>
      <vt:lpstr>Номинация «Урок»</vt:lpstr>
      <vt:lpstr>Искусство Древнего Китая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Уля</dc:creator>
  <cp:lastModifiedBy>User</cp:lastModifiedBy>
  <cp:revision>81</cp:revision>
  <dcterms:created xsi:type="dcterms:W3CDTF">2013-11-17T14:47:00Z</dcterms:created>
  <dcterms:modified xsi:type="dcterms:W3CDTF">2025-02-15T06:40:57Z</dcterms:modified>
</cp:coreProperties>
</file>