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22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1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8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5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882" y="2404534"/>
            <a:ext cx="6857999" cy="164630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«Невероятно, но факт!»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816" y="4355935"/>
            <a:ext cx="5825202" cy="822674"/>
          </a:xfrm>
        </p:spPr>
        <p:txBody>
          <a:bodyPr>
            <a:normAutofit/>
          </a:bodyPr>
          <a:lstStyle/>
          <a:p>
            <a:r>
              <a:rPr lang="ru-RU" sz="1600" dirty="0"/>
              <a:t>Классный час в форме интеллектуальной игры</a:t>
            </a:r>
          </a:p>
        </p:txBody>
      </p:sp>
    </p:spTree>
    <p:extLst>
      <p:ext uri="{BB962C8B-B14F-4D97-AF65-F5344CB8AC3E}">
        <p14:creationId xmlns:p14="http://schemas.microsoft.com/office/powerpoint/2010/main" val="30081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82706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903506"/>
            <a:ext cx="6347714" cy="14255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Как вы думаете, название какой знаменитой компании написано с ошибкой?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598" y="3743326"/>
            <a:ext cx="21435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Яндекс.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3084607"/>
            <a:ext cx="2876550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chi2013.acm.org/wordpress/wp-content/uploads/2012/12/microso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4361524"/>
            <a:ext cx="3714750" cy="103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ir24.net/media/images/2014/1/ya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5532819"/>
            <a:ext cx="2293938" cy="1162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82706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703390"/>
            <a:ext cx="6347714" cy="1697035"/>
          </a:xfrm>
        </p:spPr>
        <p:txBody>
          <a:bodyPr>
            <a:normAutofit/>
          </a:bodyPr>
          <a:lstStyle/>
          <a:p>
            <a:pPr marL="0" indent="714375" algn="just">
              <a:buNone/>
            </a:pPr>
            <a:r>
              <a:rPr lang="ru-RU" sz="2800" dirty="0"/>
              <a:t>Если посчитать сумму всех чисел, расположенных на рулетке в казино, получится число ….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598" y="3743326"/>
            <a:ext cx="12250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777;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666.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0" name="Picture 2" descr="http://stem-stroy.ru/sv1/wuwbacu/5a-poker825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31" y="3460752"/>
            <a:ext cx="3444875" cy="298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82706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89103"/>
            <a:ext cx="6347714" cy="22971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Как вы думаете, какой </a:t>
            </a:r>
            <a:r>
              <a:rPr lang="ru-RU" sz="2800" dirty="0" smtClean="0"/>
              <a:t>современный писатель </a:t>
            </a:r>
            <a:r>
              <a:rPr lang="ru-RU" sz="2800" dirty="0"/>
              <a:t>стал первым долларовым миллионером в мире, заработавшим свое состояние лишь только написанием книг?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23936" y="3880306"/>
            <a:ext cx="44887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Джоан Кэтлин Роулинг;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Брем Стокер;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Стефани Майер.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419" y="3914457"/>
            <a:ext cx="2709752" cy="235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1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96879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374772"/>
            <a:ext cx="6347714" cy="2754310"/>
          </a:xfrm>
        </p:spPr>
        <p:txBody>
          <a:bodyPr/>
          <a:lstStyle/>
          <a:p>
            <a:pPr marL="0" indent="714375" algn="just">
              <a:buNone/>
            </a:pPr>
            <a:r>
              <a:rPr lang="ru-RU" sz="2800" dirty="0"/>
              <a:t>Самой старшей из актеров, сыгравших роли студентов </a:t>
            </a:r>
            <a:r>
              <a:rPr lang="ru-RU" sz="2800" dirty="0" err="1"/>
              <a:t>Хогварта</a:t>
            </a:r>
            <a:r>
              <a:rPr lang="ru-RU" sz="2800" dirty="0"/>
              <a:t>, стала </a:t>
            </a:r>
            <a:r>
              <a:rPr lang="ru-RU" sz="2800" dirty="0" err="1"/>
              <a:t>Ширли</a:t>
            </a:r>
            <a:r>
              <a:rPr lang="ru-RU" sz="2800" dirty="0"/>
              <a:t> </a:t>
            </a:r>
            <a:r>
              <a:rPr lang="ru-RU" sz="2800" dirty="0" err="1"/>
              <a:t>Хендерсон</a:t>
            </a:r>
            <a:r>
              <a:rPr lang="ru-RU" sz="2800" dirty="0"/>
              <a:t>, исполнительница роли </a:t>
            </a:r>
            <a:r>
              <a:rPr lang="ru-RU" sz="2800" dirty="0" smtClean="0"/>
              <a:t>…………… …………., </a:t>
            </a:r>
            <a:r>
              <a:rPr lang="ru-RU" sz="2800" dirty="0"/>
              <a:t>которой в то время исполнилось 37 лет.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66774" y="3880306"/>
            <a:ext cx="41809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Минервы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Макгонагал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Парватти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Патил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плаксы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Миртл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4" name="Picture 2" descr="http://film-park.ru/uploads/posts/2015-08/1440950899_photo-http-stkpya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880306"/>
            <a:ext cx="1644388" cy="260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32517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183430"/>
            <a:ext cx="6347714" cy="739773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ru-RU" sz="2800" dirty="0"/>
              <a:t>Как вы думаете, какая из этих породистых собак самая дорогая?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Самая дорогая собака в мир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4"/>
          <a:stretch/>
        </p:blipFill>
        <p:spPr bwMode="auto">
          <a:xfrm>
            <a:off x="609600" y="3108764"/>
            <a:ext cx="2162176" cy="30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236787" y="5785089"/>
            <a:ext cx="828675" cy="8286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643" y="2557612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Тибетский мастифф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1" y="3108764"/>
            <a:ext cx="2298170" cy="2734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77295" y="2557612"/>
            <a:ext cx="234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Шпиц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071472" y="5500536"/>
            <a:ext cx="828675" cy="8286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484" y="3108764"/>
            <a:ext cx="2391772" cy="23917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1484" y="2554212"/>
            <a:ext cx="234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Немецкий дог</a:t>
            </a:r>
          </a:p>
        </p:txBody>
      </p:sp>
      <p:sp>
        <p:nvSpPr>
          <p:cNvPr id="13" name="Овал 12"/>
          <p:cNvSpPr/>
          <p:nvPr/>
        </p:nvSpPr>
        <p:spPr>
          <a:xfrm>
            <a:off x="7947494" y="5271418"/>
            <a:ext cx="828675" cy="8286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2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82706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760631"/>
            <a:ext cx="6347714" cy="1082673"/>
          </a:xfrm>
        </p:spPr>
        <p:txBody>
          <a:bodyPr>
            <a:normAutofit/>
          </a:bodyPr>
          <a:lstStyle/>
          <a:p>
            <a:pPr marL="0" indent="628650" algn="just">
              <a:buNone/>
            </a:pPr>
            <a:r>
              <a:rPr lang="ru-RU" sz="2800" dirty="0"/>
              <a:t>Правда ли то, что бамбук </a:t>
            </a:r>
            <a:r>
              <a:rPr lang="ru-RU" sz="2800" dirty="0"/>
              <a:t>может вырасти до 3 метров за 24 часа.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Самые невероятные факты со всего мира интересное, фак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98" y="2986179"/>
            <a:ext cx="4171827" cy="3128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597" y="3018532"/>
            <a:ext cx="3148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правда;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ложь;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Затрудняюсь</a:t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ответить.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82706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731966"/>
            <a:ext cx="6347714" cy="925510"/>
          </a:xfrm>
        </p:spPr>
        <p:txBody>
          <a:bodyPr>
            <a:normAutofit lnSpcReduction="10000"/>
          </a:bodyPr>
          <a:lstStyle/>
          <a:p>
            <a:pPr marL="0" indent="628650" algn="just">
              <a:buNone/>
            </a:pPr>
            <a:r>
              <a:rPr lang="ru-RU" sz="2800" dirty="0"/>
              <a:t>Как вы думаете, что изображено на фото?</a:t>
            </a:r>
            <a:endParaRPr lang="ru-RU" sz="2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Самые невероятные факты со всего мира интересное, фак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4" y="2657476"/>
            <a:ext cx="4487863" cy="336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861" y="2930160"/>
            <a:ext cx="277672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Вентилятор;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Деталь авто;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Носитель</a:t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информации.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3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82706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Самые невероятные факты со всего мира интересное, фак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71" y="2494803"/>
            <a:ext cx="4460554" cy="3352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09598" y="1569293"/>
            <a:ext cx="6347714" cy="9255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28650" algn="just">
              <a:buFont typeface="Wingdings 3" charset="2"/>
              <a:buNone/>
            </a:pPr>
            <a:r>
              <a:rPr lang="ru-RU" sz="2800" dirty="0" smtClean="0"/>
              <a:t>Как вы думаете, что изображено на фото?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6709" y="2930160"/>
            <a:ext cx="378661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Аквариум;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Телефонная будка;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Мини-бассейн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11153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31953"/>
            <a:ext cx="6347714" cy="1068385"/>
          </a:xfrm>
        </p:spPr>
        <p:txBody>
          <a:bodyPr>
            <a:normAutofit/>
          </a:bodyPr>
          <a:lstStyle/>
          <a:p>
            <a:pPr marL="0" indent="714375" algn="just">
              <a:buNone/>
            </a:pPr>
            <a:r>
              <a:rPr lang="ru-RU" sz="2800" dirty="0"/>
              <a:t>Как вы думаете, в какой стране были изобретены шахматы?</a:t>
            </a:r>
            <a:endParaRPr lang="ru-RU" sz="2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www.yerakouyn.com/wp-content/uploads/2013/03/ch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952753"/>
            <a:ext cx="4202113" cy="2801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2484" y="2952753"/>
            <a:ext cx="226857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Германия;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39740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89090"/>
            <a:ext cx="6347714" cy="23828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В англоязычных странах есть традиция: </a:t>
            </a:r>
            <a:r>
              <a:rPr lang="ru-RU" sz="2800" dirty="0"/>
              <a:t>……. </a:t>
            </a:r>
            <a:r>
              <a:rPr lang="ru-RU" sz="2800" dirty="0"/>
              <a:t>февраля женщина может сделать предложение мужчине, и он не имеет права отказаться</a:t>
            </a:r>
            <a:r>
              <a:rPr lang="ru-RU" sz="2800" dirty="0"/>
              <a:t>.</a:t>
            </a:r>
            <a:endParaRPr lang="ru-RU" sz="2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5347" y="3795712"/>
            <a:ext cx="258115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 февраля;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 февраля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февраля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3000"/>
          <a:stretch/>
        </p:blipFill>
        <p:spPr>
          <a:xfrm>
            <a:off x="4171950" y="3663593"/>
            <a:ext cx="3786188" cy="29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5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Выбираем жюри</a:t>
            </a:r>
          </a:p>
        </p:txBody>
      </p:sp>
      <p:pic>
        <p:nvPicPr>
          <p:cNvPr id="1026" name="Picture 2" descr="http://new.stihi.ru/pics/2012/08/31/476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4" y="2224157"/>
            <a:ext cx="6658958" cy="33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1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39741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31950"/>
            <a:ext cx="6347714" cy="754060"/>
          </a:xfrm>
        </p:spPr>
        <p:txBody>
          <a:bodyPr>
            <a:noAutofit/>
          </a:bodyPr>
          <a:lstStyle/>
          <a:p>
            <a:pPr marL="0" indent="714375" algn="just">
              <a:buNone/>
            </a:pPr>
            <a:r>
              <a:rPr lang="ru-RU" sz="2800" dirty="0"/>
              <a:t>Как вы думаете какой цвет </a:t>
            </a:r>
            <a:r>
              <a:rPr lang="ru-RU" sz="2800" dirty="0"/>
              <a:t>самый </a:t>
            </a:r>
            <a:r>
              <a:rPr lang="ru-RU" sz="2800" dirty="0"/>
              <a:t>распространённый </a:t>
            </a:r>
            <a:r>
              <a:rPr lang="ru-RU" sz="2800" dirty="0"/>
              <a:t>на национальных </a:t>
            </a:r>
            <a:r>
              <a:rPr lang="ru-RU" sz="2800" dirty="0"/>
              <a:t>флагах?</a:t>
            </a:r>
            <a:endParaRPr lang="ru-RU" sz="2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5347" y="3538537"/>
            <a:ext cx="209544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Синий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Белый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Красный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http://www.oxibox.ru/upload/resize_cache/iblock/aee/500_500_0/aeeed825b5efadb1630d4e62290278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218572"/>
            <a:ext cx="4343399" cy="3396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82706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803491"/>
            <a:ext cx="6347714" cy="1025523"/>
          </a:xfrm>
        </p:spPr>
        <p:txBody>
          <a:bodyPr>
            <a:normAutofit/>
          </a:bodyPr>
          <a:lstStyle/>
          <a:p>
            <a:pPr marL="0" indent="714375" algn="just">
              <a:buNone/>
            </a:pPr>
            <a:r>
              <a:rPr lang="ru-RU" sz="2800" dirty="0"/>
              <a:t>На каком пальце человека ноготь растёт быстрее остальных?</a:t>
            </a:r>
            <a:endParaRPr lang="ru-RU" sz="2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66785" y="3224306"/>
            <a:ext cx="29530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указательный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средний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безымянный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73" y="3071904"/>
            <a:ext cx="2779951" cy="34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4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82706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846354"/>
            <a:ext cx="6347714" cy="1396998"/>
          </a:xfrm>
        </p:spPr>
        <p:txBody>
          <a:bodyPr>
            <a:normAutofit/>
          </a:bodyPr>
          <a:lstStyle/>
          <a:p>
            <a:pPr marL="0" indent="714375" algn="just">
              <a:buNone/>
            </a:pPr>
            <a:r>
              <a:rPr lang="ru-RU" sz="2800" dirty="0"/>
              <a:t>Каждую минуту операторы мобильной связи зарабатывают $812 000 на </a:t>
            </a:r>
            <a:r>
              <a:rPr lang="ru-RU" sz="2800" dirty="0"/>
              <a:t>…………..</a:t>
            </a:r>
            <a:endParaRPr lang="ru-RU" sz="2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30402" y="3424331"/>
            <a:ext cx="483658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SMS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звонках;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дополнительных услугах.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http://www.livekuban.ru.images.1c-bitrix-cdn.ru/upload/iblock/00c/00c95e4aa331a1a9857f22f69dcfc8f4.png?141992509881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82" y="3069925"/>
            <a:ext cx="2876943" cy="2876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82591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346198"/>
            <a:ext cx="6347714" cy="1839910"/>
          </a:xfrm>
        </p:spPr>
        <p:txBody>
          <a:bodyPr>
            <a:normAutofit/>
          </a:bodyPr>
          <a:lstStyle/>
          <a:p>
            <a:pPr marL="0" indent="714375" algn="just">
              <a:buNone/>
            </a:pPr>
            <a:r>
              <a:rPr lang="ru-RU" sz="2800" dirty="0"/>
              <a:t>Против открытия какого заведения в Санкт-Петербурге проводилась данная акция 10 </a:t>
            </a:r>
            <a:r>
              <a:rPr lang="ru-RU" sz="2800" dirty="0"/>
              <a:t>сентября 1996 года </a:t>
            </a:r>
            <a:r>
              <a:rPr lang="ru-RU" sz="2800" dirty="0"/>
              <a:t>(см. фото)?</a:t>
            </a:r>
            <a:endParaRPr lang="ru-RU" sz="2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Самые невероятные факты со всего мира интересное, фак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84" y="3343276"/>
            <a:ext cx="4196463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0402" y="3424331"/>
            <a:ext cx="26244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KFC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Burger-KING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3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5440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4777"/>
            <a:ext cx="6347714" cy="1296985"/>
          </a:xfrm>
        </p:spPr>
        <p:txBody>
          <a:bodyPr>
            <a:noAutofit/>
          </a:bodyPr>
          <a:lstStyle/>
          <a:p>
            <a:pPr marL="0" indent="714375" algn="just">
              <a:buNone/>
            </a:pPr>
            <a:r>
              <a:rPr lang="ru-RU" sz="2800" dirty="0"/>
              <a:t>Как известно только люди могут выразит свои чувства. Животные этого не могут сделать из-за отсутствия мимики. Единственными животными способными смеяться являются </a:t>
            </a:r>
            <a:r>
              <a:rPr lang="en-US" sz="2800" dirty="0"/>
              <a:t>…………….</a:t>
            </a:r>
            <a:endParaRPr lang="ru-RU" sz="2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8977" y="3880306"/>
            <a:ext cx="31117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обезьяны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крысы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летучие мыши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2" name="Picture 2" descr="http://www.sevdagecesi.com/images/kom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895991"/>
            <a:ext cx="3529013" cy="266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5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56" y="1625671"/>
            <a:ext cx="7862889" cy="274628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итогов!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0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ycast.ru/uploads/2015/07/16/143450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650343"/>
            <a:ext cx="2976569" cy="28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laycast.ru/uploads/2015/07/16/143450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758167"/>
            <a:ext cx="2976569" cy="28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56" y="1625671"/>
            <a:ext cx="7862889" cy="274628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Поздравляем победителей!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7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" y="454117"/>
            <a:ext cx="7862889" cy="274628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спасибо за работу!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://zvezdochki11.ucoz.net/0013161359.fid.jp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88" y="2918121"/>
            <a:ext cx="3749601" cy="393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zvezdochki11.ucoz.net/0013161359.fid.jp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0163" y="3244811"/>
            <a:ext cx="3326604" cy="34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Разделимся на две команды</a:t>
            </a:r>
          </a:p>
        </p:txBody>
      </p:sp>
      <p:pic>
        <p:nvPicPr>
          <p:cNvPr id="2050" name="Picture 2" descr="http://www.pics-zone.ru/img.php?url=http://cmapspublic2.ihmc.us/rid=1JPJYR4MB-98KKLL-YVL/colaborat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75" y="2356877"/>
            <a:ext cx="5073649" cy="38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Восьмиугольник 55">
            <a:hlinkClick r:id="rId2" action="ppaction://hlinksldjump"/>
          </p:cNvPr>
          <p:cNvSpPr/>
          <p:nvPr/>
        </p:nvSpPr>
        <p:spPr>
          <a:xfrm>
            <a:off x="760809" y="371475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Восьмиугольник 56">
            <a:hlinkClick r:id="rId3" action="ppaction://hlinksldjump"/>
          </p:cNvPr>
          <p:cNvSpPr/>
          <p:nvPr/>
        </p:nvSpPr>
        <p:spPr>
          <a:xfrm>
            <a:off x="2289572" y="371475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Восьмиугольник 57">
            <a:hlinkClick r:id="rId4" action="ppaction://hlinksldjump"/>
          </p:cNvPr>
          <p:cNvSpPr/>
          <p:nvPr/>
        </p:nvSpPr>
        <p:spPr>
          <a:xfrm>
            <a:off x="3796901" y="371475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Восьмиугольник 58">
            <a:hlinkClick r:id="rId5" action="ppaction://hlinksldjump"/>
          </p:cNvPr>
          <p:cNvSpPr/>
          <p:nvPr/>
        </p:nvSpPr>
        <p:spPr>
          <a:xfrm>
            <a:off x="5325664" y="371474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Восьмиугольник 59">
            <a:hlinkClick r:id="rId6" action="ppaction://hlinksldjump"/>
          </p:cNvPr>
          <p:cNvSpPr/>
          <p:nvPr/>
        </p:nvSpPr>
        <p:spPr>
          <a:xfrm>
            <a:off x="6854427" y="371474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Восьмиугольник 61">
            <a:hlinkClick r:id="rId7" action="ppaction://hlinksldjump"/>
          </p:cNvPr>
          <p:cNvSpPr/>
          <p:nvPr/>
        </p:nvSpPr>
        <p:spPr>
          <a:xfrm>
            <a:off x="760809" y="1900238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Восьмиугольник 62">
            <a:hlinkClick r:id="rId8" action="ppaction://hlinksldjump"/>
          </p:cNvPr>
          <p:cNvSpPr/>
          <p:nvPr/>
        </p:nvSpPr>
        <p:spPr>
          <a:xfrm>
            <a:off x="2289572" y="1900238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Восьмиугольник 63">
            <a:hlinkClick r:id="rId9" action="ppaction://hlinksldjump"/>
          </p:cNvPr>
          <p:cNvSpPr/>
          <p:nvPr/>
        </p:nvSpPr>
        <p:spPr>
          <a:xfrm>
            <a:off x="3796901" y="1900238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Восьмиугольник 64">
            <a:hlinkClick r:id="rId10" action="ppaction://hlinksldjump"/>
          </p:cNvPr>
          <p:cNvSpPr/>
          <p:nvPr/>
        </p:nvSpPr>
        <p:spPr>
          <a:xfrm>
            <a:off x="5325664" y="1900237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Восьмиугольник 65">
            <a:hlinkClick r:id="rId11" action="ppaction://hlinksldjump"/>
          </p:cNvPr>
          <p:cNvSpPr/>
          <p:nvPr/>
        </p:nvSpPr>
        <p:spPr>
          <a:xfrm>
            <a:off x="6854427" y="1900237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Восьмиугольник 66">
            <a:hlinkClick r:id="rId12" action="ppaction://hlinksldjump"/>
          </p:cNvPr>
          <p:cNvSpPr/>
          <p:nvPr/>
        </p:nvSpPr>
        <p:spPr>
          <a:xfrm>
            <a:off x="760809" y="3429000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Восьмиугольник 67">
            <a:hlinkClick r:id="rId13" action="ppaction://hlinksldjump"/>
          </p:cNvPr>
          <p:cNvSpPr/>
          <p:nvPr/>
        </p:nvSpPr>
        <p:spPr>
          <a:xfrm>
            <a:off x="2289572" y="3429000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Восьмиугольник 68">
            <a:hlinkClick r:id="rId14" action="ppaction://hlinksldjump"/>
          </p:cNvPr>
          <p:cNvSpPr/>
          <p:nvPr/>
        </p:nvSpPr>
        <p:spPr>
          <a:xfrm>
            <a:off x="3796901" y="3429000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Восьмиугольник 69">
            <a:hlinkClick r:id="rId15" action="ppaction://hlinksldjump"/>
          </p:cNvPr>
          <p:cNvSpPr/>
          <p:nvPr/>
        </p:nvSpPr>
        <p:spPr>
          <a:xfrm>
            <a:off x="5325664" y="3428999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Восьмиугольник 70">
            <a:hlinkClick r:id="rId16" action="ppaction://hlinksldjump"/>
          </p:cNvPr>
          <p:cNvSpPr/>
          <p:nvPr/>
        </p:nvSpPr>
        <p:spPr>
          <a:xfrm>
            <a:off x="6854427" y="3428999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Восьмиугольник 71">
            <a:hlinkClick r:id="rId17" action="ppaction://hlinksldjump"/>
          </p:cNvPr>
          <p:cNvSpPr/>
          <p:nvPr/>
        </p:nvSpPr>
        <p:spPr>
          <a:xfrm>
            <a:off x="760809" y="4957762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Восьмиугольник 72">
            <a:hlinkClick r:id="rId18" action="ppaction://hlinksldjump"/>
          </p:cNvPr>
          <p:cNvSpPr/>
          <p:nvPr/>
        </p:nvSpPr>
        <p:spPr>
          <a:xfrm>
            <a:off x="2289572" y="4957762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Восьмиугольник 73">
            <a:hlinkClick r:id="rId19" action="ppaction://hlinksldjump"/>
          </p:cNvPr>
          <p:cNvSpPr/>
          <p:nvPr/>
        </p:nvSpPr>
        <p:spPr>
          <a:xfrm>
            <a:off x="3796901" y="4957762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Восьмиугольник 74">
            <a:hlinkClick r:id="rId20" action="ppaction://hlinksldjump"/>
          </p:cNvPr>
          <p:cNvSpPr/>
          <p:nvPr/>
        </p:nvSpPr>
        <p:spPr>
          <a:xfrm>
            <a:off x="5325664" y="4957761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Восьмиугольник 75">
            <a:hlinkClick r:id="rId21" action="ppaction://hlinksldjump"/>
          </p:cNvPr>
          <p:cNvSpPr/>
          <p:nvPr/>
        </p:nvSpPr>
        <p:spPr>
          <a:xfrm>
            <a:off x="6854427" y="4957761"/>
            <a:ext cx="1528763" cy="1528763"/>
          </a:xfrm>
          <a:prstGeom prst="oct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Управляющая кнопка: возврат 77">
            <a:hlinkClick r:id="rId22" action="ppaction://hlinksldjump" highlightClick="1"/>
          </p:cNvPr>
          <p:cNvSpPr/>
          <p:nvPr/>
        </p:nvSpPr>
        <p:spPr>
          <a:xfrm>
            <a:off x="8615363" y="6329362"/>
            <a:ext cx="528637" cy="5286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68389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14457"/>
            <a:ext cx="6777039" cy="1857375"/>
          </a:xfrm>
        </p:spPr>
        <p:txBody>
          <a:bodyPr>
            <a:noAutofit/>
          </a:bodyPr>
          <a:lstStyle/>
          <a:p>
            <a:pPr marL="0" indent="714375" algn="just">
              <a:buNone/>
            </a:pPr>
            <a:r>
              <a:rPr lang="ru-RU" sz="2800" dirty="0" smtClean="0"/>
              <a:t>Как вы думаете, какой из представленных смартфонов на сегодняшний день считается самым дорогим в мире?</a:t>
            </a:r>
            <a:endParaRPr lang="ru-RU" sz="2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Самый дорогой телефон в мире, FALCON SuperNova iPhone Pink Diamo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r="48483"/>
          <a:stretch/>
        </p:blipFill>
        <p:spPr bwMode="auto">
          <a:xfrm>
            <a:off x="2809867" y="3486149"/>
            <a:ext cx="1590858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129263" y="5843587"/>
            <a:ext cx="828675" cy="8286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4100" name="Picture 4" descr="http://www.parz.am/uploads/product/1337686516--Vertu%20Constellation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 t="1508" r="65756" b="18935"/>
          <a:stretch/>
        </p:blipFill>
        <p:spPr bwMode="auto">
          <a:xfrm>
            <a:off x="372632" y="3486149"/>
            <a:ext cx="1589503" cy="314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726490" y="5843586"/>
            <a:ext cx="828675" cy="8286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02" name="Picture 6" descr="http://fast.just.ru/good_big_pics/456743_1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8" r="19729"/>
          <a:stretch/>
        </p:blipFill>
        <p:spPr bwMode="auto">
          <a:xfrm>
            <a:off x="5248457" y="3486149"/>
            <a:ext cx="2537811" cy="31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7572374" y="5843585"/>
            <a:ext cx="828675" cy="8286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7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82706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903506"/>
            <a:ext cx="6347714" cy="396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Кого считают отцом смайлика?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598" y="2814638"/>
            <a:ext cx="36519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Теда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Кекатоса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Мишеля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Сантелия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Скотта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Фолмана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7170" name="Picture 2" descr="Первый смайлик, Скотт Фолман, Интересные факты о компьютер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3000630"/>
            <a:ext cx="4173538" cy="249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2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25527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17649"/>
            <a:ext cx="6347714" cy="1854198"/>
          </a:xfrm>
        </p:spPr>
        <p:txBody>
          <a:bodyPr>
            <a:normAutofit/>
          </a:bodyPr>
          <a:lstStyle/>
          <a:p>
            <a:pPr marL="0" indent="714375" algn="just">
              <a:buNone/>
            </a:pPr>
            <a:r>
              <a:rPr lang="ru-RU" sz="2800" dirty="0"/>
              <a:t>Подсчитано – если Билл Гейтс будет платить по 1 доллару за каждое «зависание» «</a:t>
            </a:r>
            <a:r>
              <a:rPr lang="ru-RU" sz="2800" dirty="0" err="1"/>
              <a:t>Windows</a:t>
            </a:r>
            <a:r>
              <a:rPr lang="ru-RU" sz="2800" dirty="0"/>
              <a:t>», то </a:t>
            </a:r>
            <a:r>
              <a:rPr lang="ru-RU" sz="2800" dirty="0" err="1"/>
              <a:t>Microsoft</a:t>
            </a:r>
            <a:r>
              <a:rPr lang="ru-RU" sz="2800" dirty="0"/>
              <a:t> через 3 </a:t>
            </a:r>
            <a:r>
              <a:rPr lang="ru-RU" sz="2800" dirty="0" smtClean="0"/>
              <a:t>года …………………</a:t>
            </a:r>
            <a:endParaRPr lang="ru-RU" sz="2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598" y="3643310"/>
            <a:ext cx="50113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обанкротится;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заработает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3 000 000 000;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изменится.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4" name="Picture 2" descr="http://chase.aspone.cz/ImageHandler.ashx?UploadedFile=true&amp;pg=c718b678-5aa7-4bc2-b97c-63be0e8145e8&amp;image=~/App_Data/UserImages/Image/menici%2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98" y="3643310"/>
            <a:ext cx="2378835" cy="234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82666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17637"/>
            <a:ext cx="5919789" cy="2254248"/>
          </a:xfrm>
        </p:spPr>
        <p:txBody>
          <a:bodyPr>
            <a:normAutofit/>
          </a:bodyPr>
          <a:lstStyle/>
          <a:p>
            <a:pPr marL="0" indent="714375" algn="just">
              <a:buNone/>
            </a:pPr>
            <a:r>
              <a:rPr lang="ru-RU" sz="2800" dirty="0"/>
              <a:t>Символично для нашего времени то, что в 1982 году Человеком Года по версии журнала  «</a:t>
            </a:r>
            <a:r>
              <a:rPr lang="ru-RU" sz="2800" dirty="0" err="1"/>
              <a:t>Time</a:t>
            </a:r>
            <a:r>
              <a:rPr lang="ru-RU" sz="2800" dirty="0"/>
              <a:t>» был признан «…………………………….».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598" y="3743326"/>
            <a:ext cx="33986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Стив Джобс;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компьютер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Владимир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Путин.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8" name="Picture 2" descr="http://www.sotovik.ru/images/news2/04.02.2011/s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91" y="3451680"/>
            <a:ext cx="2331793" cy="310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11240"/>
            <a:ext cx="6347713" cy="1320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00188"/>
            <a:ext cx="6347714" cy="2128837"/>
          </a:xfrm>
        </p:spPr>
        <p:txBody>
          <a:bodyPr>
            <a:normAutofit lnSpcReduction="10000"/>
          </a:bodyPr>
          <a:lstStyle/>
          <a:p>
            <a:pPr marL="0" indent="714375" algn="just">
              <a:buNone/>
            </a:pPr>
            <a:r>
              <a:rPr lang="ru-RU" sz="2800" dirty="0"/>
              <a:t>В таких странах, как Китай, Япония и Корея число «4»  считается несчастливым. Поэтому этажи с номерами, которые заканчиваются на «4» </a:t>
            </a:r>
            <a:r>
              <a:rPr lang="ru-RU" sz="2800" dirty="0" smtClean="0"/>
              <a:t>……………………………</a:t>
            </a:r>
            <a:endParaRPr lang="ru-RU" sz="28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43925" y="6257925"/>
            <a:ext cx="600075" cy="6000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598" y="3743326"/>
            <a:ext cx="53976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маркируются буквами;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отсутствуют;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записываются иероглифами.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</TotalTime>
  <Words>533</Words>
  <Application>Microsoft Office PowerPoint</Application>
  <PresentationFormat>Экран (4:3)</PresentationFormat>
  <Paragraphs>130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Грань</vt:lpstr>
      <vt:lpstr>Игра «Невероятно, но факт!»</vt:lpstr>
      <vt:lpstr>Выбираем жюри</vt:lpstr>
      <vt:lpstr>Разделимся на две команды</vt:lpstr>
      <vt:lpstr>Презентация PowerPoint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11 вопрос</vt:lpstr>
      <vt:lpstr>12 вопрос</vt:lpstr>
      <vt:lpstr>13 вопрос</vt:lpstr>
      <vt:lpstr>14 вопрос</vt:lpstr>
      <vt:lpstr>15 вопрос</vt:lpstr>
      <vt:lpstr>16 вопрос</vt:lpstr>
      <vt:lpstr>17 вопрос</vt:lpstr>
      <vt:lpstr>18 вопрос</vt:lpstr>
      <vt:lpstr>19 вопрос</vt:lpstr>
      <vt:lpstr>20 вопрос</vt:lpstr>
      <vt:lpstr>Подведение итогов!</vt:lpstr>
      <vt:lpstr>Поздравляем победителей!</vt:lpstr>
      <vt:lpstr>Всем спасибо за работу!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«Невероятно, но факт!»</dc:title>
  <dc:creator>Артём</dc:creator>
  <cp:lastModifiedBy>Артём</cp:lastModifiedBy>
  <cp:revision>38</cp:revision>
  <dcterms:created xsi:type="dcterms:W3CDTF">2015-10-06T14:14:57Z</dcterms:created>
  <dcterms:modified xsi:type="dcterms:W3CDTF">2015-10-07T15:54:28Z</dcterms:modified>
</cp:coreProperties>
</file>