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6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EC359-91F5-4807-B47A-42DFD81013BB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D3913-06A6-42D2-ACEC-6A774341ADB2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10392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EC359-91F5-4807-B47A-42DFD81013BB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D3913-06A6-42D2-ACEC-6A774341A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2427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EC359-91F5-4807-B47A-42DFD81013BB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D3913-06A6-42D2-ACEC-6A774341A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910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EC359-91F5-4807-B47A-42DFD81013BB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D3913-06A6-42D2-ACEC-6A774341ADB2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189966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EC359-91F5-4807-B47A-42DFD81013BB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D3913-06A6-42D2-ACEC-6A774341A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6800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EC359-91F5-4807-B47A-42DFD81013BB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D3913-06A6-42D2-ACEC-6A774341ADB2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891259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EC359-91F5-4807-B47A-42DFD81013BB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D3913-06A6-42D2-ACEC-6A774341A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2578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EC359-91F5-4807-B47A-42DFD81013BB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D3913-06A6-42D2-ACEC-6A774341A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3665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EC359-91F5-4807-B47A-42DFD81013BB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D3913-06A6-42D2-ACEC-6A774341A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1095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EC359-91F5-4807-B47A-42DFD81013BB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D3913-06A6-42D2-ACEC-6A774341A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76516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EC359-91F5-4807-B47A-42DFD81013BB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D3913-06A6-42D2-ACEC-6A774341A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7625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EC359-91F5-4807-B47A-42DFD81013BB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D3913-06A6-42D2-ACEC-6A774341A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3859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EC359-91F5-4807-B47A-42DFD81013BB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D3913-06A6-42D2-ACEC-6A774341A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6517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EC359-91F5-4807-B47A-42DFD81013BB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D3913-06A6-42D2-ACEC-6A774341A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2023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EC359-91F5-4807-B47A-42DFD81013BB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D3913-06A6-42D2-ACEC-6A774341A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2402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EC359-91F5-4807-B47A-42DFD81013BB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D3913-06A6-42D2-ACEC-6A774341A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534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EC359-91F5-4807-B47A-42DFD81013BB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D3913-06A6-42D2-ACEC-6A774341A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1124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E4EC359-91F5-4807-B47A-42DFD81013BB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4BD3913-06A6-42D2-ACEC-6A774341A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4879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0941" y="3497503"/>
            <a:ext cx="8001000" cy="1542473"/>
          </a:xfrm>
        </p:spPr>
        <p:txBody>
          <a:bodyPr>
            <a:normAutofit fontScale="90000"/>
          </a:bodyPr>
          <a:lstStyle/>
          <a:p>
            <a:r>
              <a:rPr lang="ru-RU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Гражданская активность лидера.</a:t>
            </a:r>
            <a:br>
              <a:rPr lang="ru-RU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Волонтёрская деятельность.</a:t>
            </a:r>
            <a:endParaRPr lang="ru-RU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3917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9703" y="100060"/>
            <a:ext cx="8534400" cy="1507067"/>
          </a:xfrm>
        </p:spPr>
        <p:txBody>
          <a:bodyPr/>
          <a:lstStyle/>
          <a:p>
            <a:r>
              <a:rPr lang="ru-RU" dirty="0" smtClean="0"/>
              <a:t>Задание: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6285" y="434108"/>
            <a:ext cx="10464078" cy="4698231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 и определись какое направление волонтерской деятельности тебе ближе всего и почему? Аргументируй свое решение (5-7 предложений).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Составь Кодекс волонтёра для этого направления деятельности.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Придумай, какую волонтёрскую акцию, соответствующую выбранному направлению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волонтёрства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ты мог бы организовать и провести в своем образовательном учреждении?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2920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545" y="127768"/>
            <a:ext cx="12053455" cy="1756449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Волонтерство </a:t>
            </a:r>
            <a:br>
              <a:rPr lang="ru-RU" b="1" dirty="0" smtClean="0"/>
            </a:br>
            <a:r>
              <a:rPr lang="ru-RU" dirty="0" smtClean="0"/>
              <a:t>(</a:t>
            </a:r>
            <a:r>
              <a:rPr lang="ru-RU" dirty="0"/>
              <a:t>от лат. </a:t>
            </a:r>
            <a:r>
              <a:rPr lang="en-US" dirty="0" smtClean="0"/>
              <a:t>V</a:t>
            </a:r>
            <a:r>
              <a:rPr lang="ru-RU" dirty="0" err="1" smtClean="0"/>
              <a:t>oluntarius</a:t>
            </a:r>
            <a:r>
              <a:rPr lang="ru-RU" dirty="0" smtClean="0"/>
              <a:t>-добровольный</a:t>
            </a:r>
            <a:r>
              <a:rPr lang="ru-RU" dirty="0"/>
              <a:t>) или </a:t>
            </a:r>
            <a:r>
              <a:rPr lang="ru-RU" b="1" dirty="0"/>
              <a:t>добровольчество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777" y="2207489"/>
            <a:ext cx="10473314" cy="2549237"/>
          </a:xfrm>
        </p:spPr>
        <p:txBody>
          <a:bodyPr/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широкий круг деятельности, включая традиционные формы взаимопомощи и самопомощи, официальное предоставление услуг и другие формы гражданского участия, которая осуществляется добровольно на благо широкой общественности без расчёта на денежное вознаграждение.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37309" y="4756726"/>
            <a:ext cx="94765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добровольцев направлена в первую очередь на помощь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остро нуждающимся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слоям населения, не имеющим возможности помогать себе самим: старость, беспризорность, инвалидность, стихийные бедствия, социальные катаклизмы, катастрофы.</a:t>
            </a:r>
          </a:p>
        </p:txBody>
      </p:sp>
    </p:spTree>
    <p:extLst>
      <p:ext uri="{BB962C8B-B14F-4D97-AF65-F5344CB8AC3E}">
        <p14:creationId xmlns:p14="http://schemas.microsoft.com/office/powerpoint/2010/main" val="32687613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07" y="423222"/>
            <a:ext cx="7930469" cy="5947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56329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«День волонтёра». Познавательный мультфильм к уроку «Разговоры о важном»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3256" y="510309"/>
            <a:ext cx="9174786" cy="5160818"/>
          </a:xfrm>
        </p:spPr>
      </p:pic>
    </p:spTree>
    <p:extLst>
      <p:ext uri="{BB962C8B-B14F-4D97-AF65-F5344CB8AC3E}">
        <p14:creationId xmlns:p14="http://schemas.microsoft.com/office/powerpoint/2010/main" val="38329484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93" y="237498"/>
            <a:ext cx="9903126" cy="5581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61227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0685" y="0"/>
            <a:ext cx="8534400" cy="1507067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волонтерской деятельности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64" y="1461653"/>
            <a:ext cx="8192355" cy="5325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95744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118" y="127768"/>
            <a:ext cx="8534400" cy="1507067"/>
          </a:xfrm>
        </p:spPr>
        <p:txBody>
          <a:bodyPr/>
          <a:lstStyle/>
          <a:p>
            <a:pPr algn="ctr"/>
            <a:r>
              <a:rPr lang="ru-RU" dirty="0" smtClean="0"/>
              <a:t>Направления волонтёрской деятельности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794" y="2245590"/>
            <a:ext cx="8534400" cy="3615267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волонтёрство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помощи, незащищенным слоям населения: детям-сиротам, многодетным семьям, инвалидам, пожилым одиноким людям, бездомным, беженцам и другим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Экологическое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волонтёрство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заповедным территориям, животным, озеленение, раздельный сбор отходов, экологическое просвещение и т.д.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Событийное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волонтёрство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на конференциях, съездах, форумах, праздниках, концертах и т.д..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9765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812" y="210896"/>
            <a:ext cx="8534400" cy="1507067"/>
          </a:xfrm>
        </p:spPr>
        <p:txBody>
          <a:bodyPr/>
          <a:lstStyle/>
          <a:p>
            <a:pPr algn="ctr"/>
            <a:r>
              <a:rPr lang="ru-RU" dirty="0" smtClean="0"/>
              <a:t>Направления волонтёрской деятельности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3" y="2366818"/>
            <a:ext cx="8534400" cy="3615267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Спортивное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волонтёрство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организации и проведении физкультурных и спортивных мероприятий, популяризация спорта и пропаганда здорового образа жизни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Культурное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волонтёрство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экскурсий, работа с туристическими группами, с музейными и библиотечными фондами, помощь в реставрации памятников истории и культуры, обучение различным видам творческих практик и т.д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Донорство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Популяризация добровольной сдачи крови донорами, помощь в организации мероприятий и донорских акций, просветительская деятельность и т.д.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6542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7485" y="127768"/>
            <a:ext cx="8534400" cy="1507067"/>
          </a:xfrm>
        </p:spPr>
        <p:txBody>
          <a:bodyPr/>
          <a:lstStyle/>
          <a:p>
            <a:pPr algn="ctr"/>
            <a:r>
              <a:rPr lang="ru-RU" dirty="0"/>
              <a:t>Направления волонтёрской деятельности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856506"/>
            <a:ext cx="12192000" cy="5001493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Волонтёрство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общественной безопасности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службам экстренного реагирования в профилактике и ликвидации последствий чрезвычайных ситуаций, помощь в организации обеспечения безопасности на массовых событиях, поиске пропавших людей, содействие интернет-безопасности и т.д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Медиаволонтёрство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поддержка социальных проектов, создание контента и его распространение в СМИ и социальных сетях в качестве волонтеров-фотографов, журналистов, SMM-специалистов, видео-операторов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Волонтёрство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медицине: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Просветительская деятельность по профилактике заболеваний, помощь в рамках медицинского сопровождения массовых и спортивных мероприятий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волонтёрство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Гражданско-патриотическое воспитание, помощь в организации патриотических акций и мероприятий, помощь ветеранам и ветеранским организациям, поисковые работы, исторические реконструкции и т.д.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6849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31</TotalTime>
  <Words>410</Words>
  <Application>Microsoft Office PowerPoint</Application>
  <PresentationFormat>Широкоэкранный</PresentationFormat>
  <Paragraphs>22</Paragraphs>
  <Slides>10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Century Gothic</vt:lpstr>
      <vt:lpstr>Times New Roman</vt:lpstr>
      <vt:lpstr>Wingdings 3</vt:lpstr>
      <vt:lpstr>Сектор</vt:lpstr>
      <vt:lpstr>Гражданская активность лидера. Волонтёрская деятельность.</vt:lpstr>
      <vt:lpstr>Волонтерство  (от лат. Voluntarius-добровольный) или добровольчество </vt:lpstr>
      <vt:lpstr>Презентация PowerPoint</vt:lpstr>
      <vt:lpstr>Презентация PowerPoint</vt:lpstr>
      <vt:lpstr>Презентация PowerPoint</vt:lpstr>
      <vt:lpstr>Направления волонтерской деятельности</vt:lpstr>
      <vt:lpstr>Направления волонтёрской деятельности</vt:lpstr>
      <vt:lpstr>Направления волонтёрской деятельности</vt:lpstr>
      <vt:lpstr>Направления волонтёрской деятельности</vt:lpstr>
      <vt:lpstr>Задание: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Гражданская активность лидера. Волонтёрская деятельность.</dc:title>
  <dc:creator>Пользователь</dc:creator>
  <cp:lastModifiedBy>Пользователь</cp:lastModifiedBy>
  <cp:revision>4</cp:revision>
  <dcterms:created xsi:type="dcterms:W3CDTF">2024-02-21T12:49:01Z</dcterms:created>
  <dcterms:modified xsi:type="dcterms:W3CDTF">2024-02-21T13:20:36Z</dcterms:modified>
</cp:coreProperties>
</file>