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7" r:id="rId3"/>
    <p:sldId id="261" r:id="rId4"/>
    <p:sldId id="259" r:id="rId5"/>
    <p:sldId id="260" r:id="rId6"/>
    <p:sldId id="268" r:id="rId7"/>
    <p:sldId id="262" r:id="rId8"/>
    <p:sldId id="270" r:id="rId9"/>
    <p:sldId id="271" r:id="rId10"/>
    <p:sldId id="273" r:id="rId11"/>
    <p:sldId id="272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64" autoAdjust="0"/>
  </p:normalViewPr>
  <p:slideViewPr>
    <p:cSldViewPr snapToGrid="0">
      <p:cViewPr varScale="1">
        <p:scale>
          <a:sx n="63" d="100"/>
          <a:sy n="63" d="100"/>
        </p:scale>
        <p:origin x="15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50A2F-A7E3-4502-9A7C-86646F91434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66F76-745C-4BDA-9B71-58031D0E1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1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5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3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3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8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9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8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7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0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7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7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7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78F4-7F05-4ADE-9960-E4EC6EEB253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87870-E603-4EFD-B58C-979FDAB98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imgazeta.ru/upload/img/archive/15/04/01/stalingrad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imgazeta.ru/upload/img/archive/15/04/01/kursk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7301"/>
          <a:stretch/>
        </p:blipFill>
        <p:spPr>
          <a:xfrm>
            <a:off x="-228600" y="-1"/>
            <a:ext cx="9677400" cy="6982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4853" y="1317098"/>
            <a:ext cx="605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Героические страницы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avatars.mds.yandex.net/get-zen_doc/96780/pub_5d3d5be506cc4600ae85f228_5d488abdce44a000b2441bc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98" y="2271205"/>
            <a:ext cx="2193862" cy="17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prikleem.ru/published/publicdata/PRIKLE35SHOP/attachments/SC/products_pictures/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53" y="4011669"/>
            <a:ext cx="5569387" cy="137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7301"/>
          <a:stretch/>
        </p:blipFill>
        <p:spPr>
          <a:xfrm>
            <a:off x="-228600" y="-1"/>
            <a:ext cx="9677400" cy="698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1367685"/>
            <a:ext cx="36880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мая 1945 года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предместье Берлина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 окончательный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безоговорочной капитуляции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фашистской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обязавший германские вооруженные силы к прекращению сопротивления, сдаче личного состава в плен и передаче материальной части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противнику (фактически означавший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войны).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аршал Советского Союза Георгий Константинович Жуков (в центре) подписывает Акт о безоговорочной капитуляции фашисткой Германии в Карлсхорсте в Берлин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35" y="1799726"/>
            <a:ext cx="4427353" cy="33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9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7301"/>
          <a:stretch/>
        </p:blipFill>
        <p:spPr>
          <a:xfrm>
            <a:off x="-228600" y="-1"/>
            <a:ext cx="9677400" cy="698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6280" y="1317397"/>
            <a:ext cx="7696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Великая Отечественная война,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продолжавшаяся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1418 дней  и ночей, закончилась.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9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мая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объявлено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праздником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Победы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get-pdb/2364124/8a5cf2d3-4ff5-4e55-a032-aa525fe48252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95" y="2132323"/>
            <a:ext cx="4690745" cy="33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4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7301"/>
          <a:stretch/>
        </p:blipFill>
        <p:spPr>
          <a:xfrm>
            <a:off x="-228600" y="-1"/>
            <a:ext cx="9677400" cy="6982691"/>
          </a:xfrm>
          <a:prstGeom prst="rect">
            <a:avLst/>
          </a:prstGeom>
        </p:spPr>
      </p:pic>
      <p:pic>
        <p:nvPicPr>
          <p:cNvPr id="2052" name="Picture 4" descr="Картинки по запросу &quot;фото слушают голос левитана о начале войны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42" y="1401739"/>
            <a:ext cx="3343977" cy="40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4840" y="17759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июня 1941 года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ранним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воскресным утром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войска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фашистской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Германии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вероломно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предупреждения,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напали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нашу Родину.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Началась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Отечественная война.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7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7301"/>
          <a:stretch/>
        </p:blipFill>
        <p:spPr>
          <a:xfrm>
            <a:off x="-228600" y="-1"/>
            <a:ext cx="9677400" cy="6982691"/>
          </a:xfrm>
          <a:prstGeom prst="rect">
            <a:avLst/>
          </a:prstGeom>
        </p:spPr>
      </p:pic>
      <p:pic>
        <p:nvPicPr>
          <p:cNvPr id="3074" name="Picture 2" descr="https://upload.wikimedia.org/wikipedia/commons/0/06/Bundesarchiv_Bild_146-1971-070-61%2C_Hitler_mit_Gener%C3%A4len_bei_Lagebesprech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96" y="1972397"/>
            <a:ext cx="3716073" cy="27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740" y="1381706"/>
            <a:ext cx="4244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Гитлер разработал специальный план завоевания Советского Союза, который назывался «БАРБАРОССА». 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Предполагалось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2-3 месяца сокрушить Советский Союз.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Немецкие военачальники надеялись на лёгкую и быструю победу.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7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7301"/>
          <a:stretch/>
        </p:blipFill>
        <p:spPr>
          <a:xfrm>
            <a:off x="0" y="0"/>
            <a:ext cx="9677400" cy="698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3711" y="1380084"/>
            <a:ext cx="316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удары захватчиков приняли на себя пограничники Брестской крепости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342" y="3243866"/>
            <a:ext cx="31603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Бойцы сражались до последнего патрона.</a:t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патроны закончились бойцы пошли в рукопашный бой.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711" y="4645983"/>
            <a:ext cx="5965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Своей кровью на стене внутри крепости один из защитников написал: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умираю, но не сдаюсь. Прощай Родина!»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Картинки по запросу &quot;фото брестская крепость 1941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91" y="1380084"/>
            <a:ext cx="4444973" cy="29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&quot;фото брестская крепость 1941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05" y="4343399"/>
            <a:ext cx="1491959" cy="11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3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7301"/>
          <a:stretch/>
        </p:blipFill>
        <p:spPr>
          <a:xfrm>
            <a:off x="-228600" y="-1"/>
            <a:ext cx="9677400" cy="698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0560" y="1642766"/>
            <a:ext cx="3657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1941 года фашистские войска подошли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Москве.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Весь народ поднялся на защиту Отечества – воины не жалели жизни на полях сражений, партизаны громили врага на оккупированной территории, в тылу люди день и ночь работали, выполняя призыв: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«Всё для фронта,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победы!»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3022" y="1383075"/>
            <a:ext cx="4564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Битва за Москву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(30 сентября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1941г.-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апреля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1942г.)</a:t>
            </a:r>
            <a:endParaRPr lang="ru-RU" sz="2000" dirty="0"/>
          </a:p>
        </p:txBody>
      </p:sp>
      <p:pic>
        <p:nvPicPr>
          <p:cNvPr id="4098" name="Picture 2" descr="Самые желанные трофеи с полей Второй Мировой: за чем охотил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95" y="2090961"/>
            <a:ext cx="4285518" cy="31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4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7301"/>
          <a:stretch/>
        </p:blipFill>
        <p:spPr>
          <a:xfrm>
            <a:off x="-228600" y="-1"/>
            <a:ext cx="9677400" cy="6982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4100" y="14294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сентября 1941г. -27 января 1944г.)</a:t>
            </a:r>
          </a:p>
        </p:txBody>
      </p:sp>
      <p:pic>
        <p:nvPicPr>
          <p:cNvPr id="7" name="Picture 2" descr="Снимки блокадного Ленинграда (41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7" y="2196996"/>
            <a:ext cx="2296004" cy="31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59738" y="2288157"/>
            <a:ext cx="27030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сентябре 1941 г. фашисты окружили Ленинград. Началась блокада, которая длилась </a:t>
            </a:r>
            <a:r>
              <a:rPr lang="ru-RU" sz="2000" b="1" dirty="0" smtClean="0"/>
              <a:t>900</a:t>
            </a:r>
            <a:r>
              <a:rPr lang="ru-RU" sz="2000" dirty="0" smtClean="0"/>
              <a:t> дней. Для связи города с большой землёй через Ладожское озеро была проложена          </a:t>
            </a:r>
            <a:r>
              <a:rPr lang="ru-RU" sz="2000" b="1" dirty="0" smtClean="0"/>
              <a:t>Дорога жизни.</a:t>
            </a:r>
            <a:endParaRPr lang="ru-RU" sz="2000" b="1" dirty="0"/>
          </a:p>
        </p:txBody>
      </p:sp>
      <p:pic>
        <p:nvPicPr>
          <p:cNvPr id="9" name="Picture 4" descr="https://avatars.mds.yandex.net/get-pdb/1572252/5c99ca6e-49c6-4072-88fa-960927e41829/s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0"/>
          <a:stretch/>
        </p:blipFill>
        <p:spPr bwMode="auto">
          <a:xfrm>
            <a:off x="5662773" y="2578163"/>
            <a:ext cx="2835380" cy="24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1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7301"/>
          <a:stretch/>
        </p:blipFill>
        <p:spPr>
          <a:xfrm>
            <a:off x="-228600" y="-1"/>
            <a:ext cx="9677400" cy="698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24100" y="1505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Битва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Сталинград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(17 июля 1942 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февраля 1943г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151966"/>
            <a:ext cx="27117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самых кровопролитных (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2 млн. погибших с двух сторон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сражений была 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Сталинградская битва.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этой битве нет в истории человечества.</a:t>
            </a:r>
          </a:p>
        </p:txBody>
      </p:sp>
      <p:pic>
        <p:nvPicPr>
          <p:cNvPr id="5" name="Рисунок 4" descr="http://primgazeta.ru/upload/img/archive/15/04/01/stalingrad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8"/>
          <a:stretch/>
        </p:blipFill>
        <p:spPr bwMode="auto">
          <a:xfrm>
            <a:off x="3321367" y="2151966"/>
            <a:ext cx="5075873" cy="328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96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7301"/>
          <a:stretch/>
        </p:blipFill>
        <p:spPr>
          <a:xfrm>
            <a:off x="-289560" y="-198120"/>
            <a:ext cx="10073640" cy="72694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24100" y="14446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битва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июля 1943 г. – 23 августа 1943 г.)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2231886"/>
            <a:ext cx="3322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 как Битва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Дуге.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одним из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сражений ВОВ. Самое крупное танковое сражение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истории. Целых 48 дней раздавался вокруг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самолётов, казалось, земля и небо соединились в огне. </a:t>
            </a:r>
          </a:p>
        </p:txBody>
      </p:sp>
      <p:pic>
        <p:nvPicPr>
          <p:cNvPr id="8" name="Рисунок 7" descr="http://primgazeta.ru/upload/img/archive/15/04/01/kursk.jpg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05" y="2231886"/>
            <a:ext cx="4946015" cy="2898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71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7301"/>
          <a:stretch/>
        </p:blipFill>
        <p:spPr>
          <a:xfrm>
            <a:off x="-228600" y="-1"/>
            <a:ext cx="9677400" cy="6982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360" y="2035910"/>
            <a:ext cx="3794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Весной 1945 года была подготовлена операция по штурму столицы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Германии. Берлин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 городом – крепостью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Уличные бои шли тяжелые, трудно продвигались советские танки и пехота. Особенно упорные бои разгорелись за рейхстаг – здание, в котором когда – то заседал парламент Германии.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7280" y="1630680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25040" y="1428453"/>
            <a:ext cx="4770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за Берлин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апреля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1945 г.- 8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мая 1945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Картинки по запросу &quot;фото взятие рейхстаг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98" y="2264511"/>
            <a:ext cx="4278045" cy="28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75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281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46</cp:revision>
  <cp:lastPrinted>2020-02-26T10:41:34Z</cp:lastPrinted>
  <dcterms:created xsi:type="dcterms:W3CDTF">2020-02-18T10:23:18Z</dcterms:created>
  <dcterms:modified xsi:type="dcterms:W3CDTF">2025-02-17T10:36:06Z</dcterms:modified>
</cp:coreProperties>
</file>