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8" r:id="rId11"/>
    <p:sldId id="289" r:id="rId12"/>
    <p:sldId id="266" r:id="rId13"/>
    <p:sldId id="267" r:id="rId14"/>
    <p:sldId id="268" r:id="rId15"/>
    <p:sldId id="287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3;&#1103;&#1085;&#1080;&#1085;&#1072;%20&#1089;&#1082;&#1072;&#1079;&#1082;&#1072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7;&#1083;&#1072;&#1076;&#1082;&#1072;&#1103;%20&#1075;&#1088;&#1105;&#1079;&#1072;%201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2;&#1072;&#1088;&#1096;%20&#1076;&#1077;&#1088;&#1077;&#1074;&#1103;&#1085;&#1085;&#1099;&#1093;%20&#1089;&#1086;&#1083;&#1076;&#1072;&#1090;&#1080;&#1082;&#1086;&#1074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73;&#1086;&#1083;&#1077;&#1079;&#1085;&#1100;%20&#1082;&#1091;&#1082;&#1083;&#1099;%20&#1095;&#1072;&#1081;&#1082;&#1086;&#1074;&#1089;&#1082;&#1080;&#1081;%20&#1076;&#1077;&#1090;&#1089;&#1082;&#1080;&#1081;%20&#1072;&#1083;&#1100;&#1073;&#1086;&#1084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5;&#1086;&#1093;&#1086;&#1088;&#1086;&#1085;&#1099;%20&#1082;&#1091;&#1082;&#1083;&#1099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3;&#1086;&#1074;&#1072;&#1103;%20&#1082;&#1091;&#1082;&#1083;&#107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74;&#1072;&#1083;&#1100;&#1089;%20&#1095;&#1072;&#1081;&#1082;&#1086;&#1074;&#1089;&#1082;&#1080;&#1081;%20&#1076;&#1077;&#1090;&#1089;&#1082;&#1080;&#1081;%20&#1072;&#1083;&#1100;&#1073;&#1086;&#1084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2;&#1072;&#1079;&#1091;&#1088;&#1082;&#1072;%201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88;&#1091;&#1089;&#1089;&#1082;&#1072;&#1103;%20&#1087;&#1077;&#1089;&#1085;&#1103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2;&#1091;&#1078;&#1080;&#1082;%20&#1085;&#1072;%20&#1075;&#1072;&#1088;&#1084;&#1086;&#1085;&#1080;&#1082;&#1077;%20&#1080;&#1075;&#1088;&#1072;&#1077;&#1090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0;&#1072;&#1084;&#1072;&#1088;&#1080;&#1085;&#1089;&#1082;&#1072;&#1103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5;&#1086;&#1083;&#1100;&#1082;&#1072;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48;&#1090;&#1072;&#1083;&#1100;&#1103;&#1085;&#1089;&#1082;&#1072;&#1103;%20&#1087;&#1077;&#1089;&#1077;&#1085;&#1082;&#1072;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89;&#1090;&#1072;&#1088;&#1080;&#1085;&#1085;&#1072;&#1103;%20&#1092;&#1088;&#1072;&#1085;&#1094;&#1091;&#1079;&#1089;&#1082;&#1072;&#1103;%20&#1087;&#1077;&#1089;&#1077;&#1085;&#1082;&#1072;.%20&#1086;&#1073;&#1077;&#1079;&#1100;&#1103;&#1085;&#1072;.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3;&#1077;&#1084;&#1077;&#1094;&#1082;&#1072;&#1103;%20&#1087;&#1077;&#1089;&#1077;&#1085;&#1082;&#1072;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3;&#1077;&#1072;&#1087;&#1086;&#1083;&#1080;&#1090;&#1072;&#1085;&#1089;&#1082;&#1072;&#1103;%20&#1087;&#1077;&#1089;&#1077;&#1085;&#1082;&#1072;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41;&#1072;&#1073;&#1072;%20&#1071;&#1075;&#1072;%201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5;&#1077;&#1089;&#1085;&#1103;%20&#1078;&#1072;&#1074;&#1086;&#1088;&#1086;&#1085;&#1082;&#1072;.mp3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96;&#1072;&#1088;&#1084;&#1072;&#1085;&#1097;&#1080;&#1082;%20&#1087;&#1086;&#1105;&#1090;%20&#1095;&#1072;&#1081;&#1082;&#1086;&#1074;&#1089;&#1082;&#1080;&#1081;%20&#1076;&#1077;&#1090;&#1089;&#1082;&#1080;&#1081;%20&#1072;&#1083;&#1100;&#1073;&#1086;&#1084;.mp3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74;%20&#1094;&#1077;&#1088;&#1082;&#1074;&#1080;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f544b3b7-f1f4-5b76-f453-552f31d9b164/23144/?interface=themcol&amp;onpage=20&amp;page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ndex.ru/images/search?p=10&amp;text=%D1%88%D1%83%D0%BC%D0%B0%D0%BD%20%D0%B4%D0%B5%D1%82%D1%81%D0%BA%D0%B8%D0%B9%20%D0%B0%D0%BB%D1%8C%D0%B1%D0%BE%D0%BC%20%D0%BA%D0%B0%D1%80%D1%82%D0%B8%D0%BD%D0%BA%D0%B8&amp;uinfo=sw-1280-sh-1024-ww-1264-wh-896-pd-1-wp-5x4_1280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9;&#1090;&#1088;&#1077;&#1085;&#1085;&#1103;&#1103;%20&#1084;&#1086;&#1083;&#1080;&#1090;&#1074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48;&#1075;&#1088;&#1072;%20&#1074;%20&#1083;&#1086;&#1096;&#1072;&#1076;&#1082;&#1080;%201.mp3" TargetMode="Externa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79;&#1080;&#1084;&#1085;&#1077;&#1077;%20&#1091;&#1090;&#1088;&#1086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48;&#1075;&#1088;&#1072;%20&#1074;%20&#1083;&#1086;&#1096;&#1072;&#1076;&#1082;&#1080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88;&#1077;&#1079;&#1077;&#1085;&#1090;&#1072;&#1094;&#1080;&#1080;%201%20&#1082;&#1083;&#1072;&#1089;&#1089;\&#1095;&#1072;&#1081;&#1082;&#1086;&#1074;&#1089;&#1082;&#1080;&#1081;%20&#1076;&#1077;&#1090;&#1089;&#1082;&#1080;&#1081;%20&#1072;&#1083;&#1100;&#1073;&#1086;&#1084;\&#1052;&#1072;&#1084;&#1072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6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«Детский альбом»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Пётр Ильич Чайковский</a:t>
            </a:r>
            <a:endParaRPr lang="ru-RU" dirty="0">
              <a:ln w="12700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027" name="Picture 3" descr="C:\Users\связной\Desktop\детский альбом чайковский\облож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286000"/>
            <a:ext cx="2520280" cy="4000500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детский альбом чайковский\описание 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716016" y="2348880"/>
            <a:ext cx="3456384" cy="4029019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6046935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учитель </a:t>
            </a:r>
            <a:r>
              <a:rPr kumimoji="0" lang="ru-RU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музыки</a:t>
            </a:r>
            <a:r>
              <a:rPr kumimoji="0" lang="ru-RU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normalizeH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«Школа </a:t>
            </a:r>
            <a:r>
              <a:rPr kumimoji="0" lang="ru-RU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№10» городского округа Ступино М.О.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«Нянина сказка»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6" name="Picture 2" descr="http://img0.liveinternet.ru/images/attach/c/6/92/967/92967682_52789208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1268760"/>
            <a:ext cx="3384376" cy="4314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5076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День завершён. Оставлены куклы и солдатики, закончены путешествия в разные страны, наступает вечер. Дети отправляются в спальню и уже в своих кроватях слушают нянину сказку.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Нянина ска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«Сладкая грёза»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4" name="Picture 2" descr="http://www.oculus.ru/image/blogs/18/docs/4182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84785"/>
            <a:ext cx="4237808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628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Эта пьеса написана в стиле романса, точнее вокального дуэта. Пьеса передает мечтательное трепетное состояние души. 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Сладкая грёз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«Марш деревянных солдатиков»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http://www.bankreceptov.ru/pic/skazki-0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340768"/>
            <a:ext cx="4266182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556792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Красивые солдатики, совсем, как настоящие! Хочется маршировать вместе с ними!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Марш деревянных солдат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«Болезнь куклы»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12776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"Болезнь куклы" - первая по-настоящему печальная пьеса в цикле. В трогательной мелодии слышатся как бы стоны, мольба.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4578" name="Picture 2" descr="http://babiki.ru/uploads/images/00/21/52/2011/03/05/e445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606842"/>
            <a:ext cx="4392488" cy="3294367"/>
          </a:xfrm>
          <a:prstGeom prst="rect">
            <a:avLst/>
          </a:prstGeom>
          <a:noFill/>
        </p:spPr>
      </p:pic>
      <p:pic>
        <p:nvPicPr>
          <p:cNvPr id="6" name="болезнь куклы чайковский детский альб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«Похороны куклы»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772816"/>
            <a:ext cx="471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похороны куклы пришли все игрушки! Они все очень любили куклу! Куклу похоронили в саду, рядом с 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розовым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кустом, а всю могилу украсили цветами.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http://img-fotki.yandex.ru/get/3514/nashenasledie2008.42/0_29129_272eed57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340768"/>
            <a:ext cx="3546934" cy="4392488"/>
          </a:xfrm>
          <a:prstGeom prst="rect">
            <a:avLst/>
          </a:prstGeom>
          <a:noFill/>
        </p:spPr>
      </p:pic>
      <p:pic>
        <p:nvPicPr>
          <p:cNvPr id="6" name="Похороны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«Новая кукла»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http://www.artscroll.ru/Images/2008/d/Deriy%20Tatyana/0000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1268760"/>
            <a:ext cx="3294040" cy="47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1844824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Эта пьеса - яркий пример того, как на протяжении всей пьесы композитор выражает одно настроение - радость. Пьеса написана в трёхчастной форме.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Новая кук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«Вальс»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muz-play.net/uploads/posts/2014-01/1388866995_tane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249" y="1340768"/>
            <a:ext cx="3357924" cy="4680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1412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Существуют разные типы вальса - лирический, и бальный, характерный танец. Эта пьеса – одно из многих свидетельств любви П.Чайковского к вальсу.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вальс чайковский детский альб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«Мазурка»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556792"/>
            <a:ext cx="4932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Мазурка по происхождению польский танец. Встречаются мазурки разного характера. Мазурка из «Детского альбома»  написана в традиционной для этого танца трёхчастной форме.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7650" name="Picture 2" descr="http://you-la.ru/wp-content/uploads/2014/06/mazurka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340768"/>
            <a:ext cx="3333750" cy="4552951"/>
          </a:xfrm>
          <a:prstGeom prst="rect">
            <a:avLst/>
          </a:prstGeom>
          <a:noFill/>
        </p:spPr>
      </p:pic>
      <p:pic>
        <p:nvPicPr>
          <p:cNvPr id="6" name="Мазур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«Русская песня»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96752"/>
            <a:ext cx="4644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В творчестве П. Чайковского без труда можно назвать образцы, очень близкие к подлинной русской народной музыке. Данная пьеса – яркий пример типично русских образов, свидетельствующих о необычайной любви композитора к России и всему русскому. «Русская песня» написана на основе подлинной народной песни.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8674" name="Picture 2" descr="http://cs303413.vk.me/v303413863/4800/xDLLuhwEqJ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84784"/>
            <a:ext cx="3888432" cy="3888432"/>
          </a:xfrm>
          <a:prstGeom prst="rect">
            <a:avLst/>
          </a:prstGeom>
          <a:noFill/>
        </p:spPr>
      </p:pic>
      <p:pic>
        <p:nvPicPr>
          <p:cNvPr id="6" name="русск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«Мужик на гармонике играет»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http://www.ulyanovskcity.ru/images/afisha/b446917f913542df121e0b2995232b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340768"/>
            <a:ext cx="4032447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Эта пьеса - вторая (после предыдущей) в мини-цикле из трех пьес с русскими образами внутри "Детского альбома". В ней талантливо имитируется звучание гармоники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Мужик на гармонике игра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Биография Чайковский Петр Ильич (Tchaikovsky Petr Ilyitch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932040" y="476671"/>
            <a:ext cx="3888432" cy="44844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Петр Ильич Чайковский (1840-1893) – великий русский композитор, дирижер. Родился 7 мая 1840 года в городе Воткинск в многодетной семье. В доме Чайковского часто звучала музыка. Его родители увлекались игрой на фортепиано, органе.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«Камаринская»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http://www.playcast.ru/uploads/work/2988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40768"/>
            <a:ext cx="3620347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268760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Камаринская - название русской народной плясовой песни, а также пляски под мотив этой песни. Народный характер музыки подчёркнут тем, что в начале – на всём протяжении темы звучит гудящий басовый звук, он напоминает звучание волынки. Кроме воображаемого звучания волынки, в мелодии темы можно услышать тембры скрипки и переборы гармоники.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Камарин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«Полька»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http://denysberezhnoy.com/berezhnaya/1class/images/pol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1484784"/>
            <a:ext cx="4159824" cy="417646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031432" y="980728"/>
            <a:ext cx="51125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Полька - одна из наиболее популярных пьес "Детского альбома". Название танца уже само говорит о его польском происхождении. П. Чайковский замечательно передает народный характер танца, особенно это ощущается, когда мелодия переходит в нижний регистр и приобретает нарочито грубоватый задорно юмористический характер. Вся пьеса построена на одном мотиве, который несколько раз повторяется, что делает пьесу легко запоминающейся.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«Итальянская песенка»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s://encrypted-tbn1.gstatic.com/images?q=tbn:ANd9GcSGD0dkiVrSPBxDBaFWmqRBt-lFR__TlPsgNVis8pDcKe70Pp1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378602"/>
            <a:ext cx="3312368" cy="4360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1268760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Эта пьеса открывает собой мини-цикл внутри "Детского альбома", который можно условно назвать "Музыкальный дневник путешествий", поскольку это пьесы ("Итальянская песенка", "Старинная французская песенка", "Немецкая песенка", "Неаполитанская песенка") с явным национальным колоритом.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Итальян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«Старинная французская песенка»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http://upload.wikimedia.org/wikipedia/commons/thumb/3/38/Nicolas_de_Largilli%C3%A8re_003.jpg/762px-Nicolas_de_Largilli%C3%A8re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916832"/>
            <a:ext cx="4488538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1772816"/>
            <a:ext cx="428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Одно из самых популярных произведений П. Чайковского. В основе пьесы подлинная старинная французская мелодия. П. Чайковский обращался к этой песне дважды: после "Детского альбома" он использовал ее в хоре менестрелей в своей опере "Орлеанская дева".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старинная французская песенка. обезьян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3629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«Немецкая песенка»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http://images.myshared.ru/493773/slide_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412776"/>
            <a:ext cx="3240360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628800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 характеру эта немецкая песенка напоминает тирольские песни (подлинно фольклорный мотив). Она имеет ярко выраженный танцевальный характер.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Немец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«Неаполитанская песенка»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 descr="http://content.foto.mail.ru/mail/sga_rus/_blogs/i-37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772816"/>
            <a:ext cx="3168352" cy="42948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1700808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Живя в Италии, П. Чайковский имел удовольствие слышать много итальянской - как профессиональной, так и народной музыки. Кое-что из особенно полюбившихся ему мелодий он позже использовал в своем творчестве. Мелодия, использованная в этой пьесе, как раз и является такой подлинной итальянской песенкой. Композитор дважды ее использовал: помимо "Детского альбома" она звучит в III действии балета "Лебединое озеро".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Неаполитан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20272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«Баба Яга»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http://lisyonok.ucoz.ru/_ld/0/1630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052736"/>
            <a:ext cx="4381500" cy="548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340768"/>
            <a:ext cx="5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Эта пьеса образует с окружающими ее соседними пьесами еще один мини-цикл внутри "Детского альбома". Его условно можно охарактеризовать как сказочно-мечтательный мир ребенка. К сказочным образам обращались многие русские композиторы; Баба Яга П.Чайковского не столь свирепа, как у других.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Баба Яг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«Песня жаворонка»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8" name="Picture 2" descr="http://www.proza.ru/pics/2009/07/28/1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628800"/>
            <a:ext cx="3338463" cy="345638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203848" y="1412776"/>
            <a:ext cx="56886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Эта пьеса невольно заставляет обратиться к другому фортепианному циклу П. Чайковского - "Временам года": здесь тоже есть пьеса, звуками изображающая пение жаворонка. Сравнение этих пьес приводит к интересным выводам "Песня жаворонка" из "Детского альбома" - это тонкая живописная зарисовка, окрашенная светлым радостным настроением; лишь в средней части появляется налет грусти.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Песня жаворо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«Шарманщик поёт»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2" name="Picture 2" descr="http://allforchildren.ru/music/msr/msr1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3810000" cy="3800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340768"/>
            <a:ext cx="4860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Последняя пьеса «Детского альбома» - «Шарманщик поёт» - здесь за основу композитором взят ещё один итальянский (венецианский) мотив. В этой пьесе выражена идея нерасторжимости жизни и смерти, смысл которой кроется в самом названии пьесы. Круговое повторение мелодии шарманки, круговое движение её ручки – это символ бесконечности движения самой жизни.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шарманщик поёт чайковский детский альб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 церкви»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484784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lt"/>
              </a:rPr>
              <a:t>Церковный характер музыки очевиден не только исходя из названия, но и по самой внутренней сути произведения. Это своеобразное благодарение Богу за счастливо прожитый день. В этой пьесе Чайковский использовал подлинный напев «шестого гласа» из церковного обихода.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986" name="Picture 2" descr="C:\Users\связной\Desktop\детский альбом чайковский\в церкв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1700808"/>
            <a:ext cx="4118858" cy="3168352"/>
          </a:xfrm>
          <a:prstGeom prst="rect">
            <a:avLst/>
          </a:prstGeom>
          <a:noFill/>
        </p:spPr>
      </p:pic>
      <p:pic>
        <p:nvPicPr>
          <p:cNvPr id="6" name="в церкв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связной\Desktop\детский альбом чайковский\начало описан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681536"/>
            <a:ext cx="2880320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Он рос очень добрым, боялся кого-нибудь обидеть или огорчить. Его няня считала, что у Пети очень щедрое сердце. Но у него была одна особенность: Петя любил уединяться и прислушиваться к звукам, которые раздавались вокруг него. Музыка, которая звучала внутри мальчика, всё больше и больше захватывали Петю, и он стал садиться за фортепиано и подбирать разные мелодии.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Так он стал сочинять музыку. Чтобы стать композитором, Петр Ильич окончил в 1866 году Петербургскую консерваторию, где занимался по классу композиции.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4076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3"/>
              </a:rPr>
              <a:t>http://school-collection.edu.ru/catalog/rubr/f544b3b7-f1f4-5b76-f453-552f31d9b164/23144/?interface=themcol&amp;onpage=20&amp;page=2</a:t>
            </a:r>
            <a:endParaRPr lang="ru-RU" sz="20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2277453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http://yandex.ru/images/search?p=10&amp;text=%D1%88%D1%83%D0%BC%D0%B0%D0%BD%20%D0%B4%D0%B5%D1%82%D1%81%D0%BA%D0%B8%D0%B9%20%D0%B0%D0%BB%D1%8C%D0%B1%D0%BE%D0%BC%20%D0%BA%D0%B0%D1%80%D1%82%D0%B8%D0%BD%D0%BA%D0%B8&amp;uinfo=sw-1280-sh-1024-ww-1264-wh-896-pd-1-wp-5x4_1280x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01317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Умер Чайковский в Петербурге 6 ноября 1893 от холеры.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7410" name="Picture 2" descr="C:\Users\связной\Desktop\детский альбом чайковский\описание 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60648"/>
            <a:ext cx="2304256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Петр Ильич Чайковский написал четырнадцать опер, три балета и многочисленные симфонические произведения. Кроме музыки для взрослых, он написал много прекрасных музыкальных произведений дли детей и юношества. Композитор любил путешествовать, побывал в разных странах и свои впечатления передал в музыке. Он был не только композитором, но и дирижером оркестра, а также преподавал в Московской консерватории.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Сочинение «Детского альбома» - это первое обращение композитора к детской теме. Альбом посвящён любимому племяннику композитора Володе Давыдову – глухонемому мальчику.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8434" name="Picture 2" descr="C:\Users\связной\Desktop\детский альбом чайковский\начало описан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060848"/>
            <a:ext cx="2880320" cy="4104456"/>
          </a:xfrm>
          <a:prstGeom prst="rect">
            <a:avLst/>
          </a:prstGeom>
          <a:noFill/>
        </p:spPr>
      </p:pic>
      <p:pic>
        <p:nvPicPr>
          <p:cNvPr id="18435" name="Picture 3" descr="C:\Users\связной\Desktop\детский альбом чайковский\чайковски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211960" y="2199156"/>
            <a:ext cx="4767234" cy="360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«Утренняя молитва»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7" name="Picture 1" descr="C:\Users\связной\Desktop\детский альбом чайковский\открываем альб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268760"/>
            <a:ext cx="2016224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Пьеса - образец музыкального выражения покоя и возвышенного созерцания. В изданиях советского времени получила другое название – «Утреннее размышление». В музыке слышится звучание  детского хора. Мелодия создана из живых,  как бы говорящих интонаций. Фортепианное  звучание имитирует звучание детского хора. В музыке чувствуются оттенки душевных волнений, тончайшие нюансы смены настроений.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Утренняя моли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«Зимнее утро»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http://xn--80aqafcrtq.cc/img/2/6/9/2696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340768"/>
            <a:ext cx="345638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1484784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"Зимнее утро" - вторая пьеса из фортепианного цикла П. Чайковского "Детский альбом". П.Чайковский фортепианным звучанием передал тонкую атмосферу зимнего утра. Течение мелодии очень естественное и поэтому  легко запоминающееся.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22108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Пьеса - образец стройной трехчастной музыкальной формы, в которой средняя часть отмечена грустным настроением.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зимнее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>
            <a:off x="8100392" y="764704"/>
            <a:ext cx="423664" cy="423664"/>
          </a:xfrm>
          <a:prstGeom prst="rect">
            <a:avLst/>
          </a:prstGeom>
        </p:spPr>
      </p:pic>
      <p:pic>
        <p:nvPicPr>
          <p:cNvPr id="8" name="Игра в лошадки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«Игра в лошадки»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связной\Desktop\детский альбом чайковский\верхом на лошадк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4752528" cy="324036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932040" y="1223509"/>
            <a:ext cx="3960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весело поиграть в лошадки, поскакать верхом хоть на игрушечной.</a:t>
            </a:r>
            <a:endParaRPr kumimoji="0" lang="ru-RU" sz="3200" b="1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связной\Desktop\детский альбом чайковский\описание 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796136" y="3356992"/>
            <a:ext cx="2664296" cy="3096344"/>
          </a:xfrm>
          <a:prstGeom prst="rect">
            <a:avLst/>
          </a:prstGeom>
          <a:noFill/>
        </p:spPr>
      </p:pic>
      <p:pic>
        <p:nvPicPr>
          <p:cNvPr id="7" name="Игра в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фоны для презентаций\фоны презентации\YIFVUK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«Мама»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://img0.liveinternet.ru/images/attach/c/1/58/490/58490345_mat_i_dity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7025" y="2780928"/>
            <a:ext cx="2466975" cy="3810000"/>
          </a:xfrm>
          <a:prstGeom prst="rect">
            <a:avLst/>
          </a:prstGeom>
          <a:noFill/>
        </p:spPr>
      </p:pic>
      <p:pic>
        <p:nvPicPr>
          <p:cNvPr id="22532" name="Picture 4" descr="http://www.cirota.ru/forum/images/99/9933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340768"/>
            <a:ext cx="2747972" cy="4104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556792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Пьеса исполнена искренности и теплоты чувств; она полностью соответствует своему названию.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Раньше в дворянских семьях детей оставляли на попечение гувернанток и нянь, поэтому появление мамы для ребёнка было настоящим праздником. Пьеса звучит очень нежно и трогательно.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Ма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1291</Words>
  <Application>Microsoft Office PowerPoint</Application>
  <PresentationFormat>Экран (4:3)</PresentationFormat>
  <Paragraphs>60</Paragraphs>
  <Slides>30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«Детский альбом» Пётр Ильич Чайковский</vt:lpstr>
      <vt:lpstr>Слайд 2</vt:lpstr>
      <vt:lpstr>Слайд 3</vt:lpstr>
      <vt:lpstr>Слайд 4</vt:lpstr>
      <vt:lpstr>Слайд 5</vt:lpstr>
      <vt:lpstr>«Утренняя молитва»</vt:lpstr>
      <vt:lpstr>«Зимнее утро»</vt:lpstr>
      <vt:lpstr>«Игра в лошадки»</vt:lpstr>
      <vt:lpstr>«Мама»</vt:lpstr>
      <vt:lpstr>«Нянина сказка»</vt:lpstr>
      <vt:lpstr>«Сладкая грёза»</vt:lpstr>
      <vt:lpstr>«Марш деревянных солдатиков»</vt:lpstr>
      <vt:lpstr>«Болезнь куклы»</vt:lpstr>
      <vt:lpstr>«Похороны куклы»</vt:lpstr>
      <vt:lpstr>«Новая кукла»</vt:lpstr>
      <vt:lpstr>«Вальс»</vt:lpstr>
      <vt:lpstr>«Мазурка»</vt:lpstr>
      <vt:lpstr>«Русская песня»</vt:lpstr>
      <vt:lpstr>«Мужик на гармонике играет»</vt:lpstr>
      <vt:lpstr>«Камаринская»</vt:lpstr>
      <vt:lpstr>«Полька»</vt:lpstr>
      <vt:lpstr>«Итальянская песенка»</vt:lpstr>
      <vt:lpstr>«Старинная французская песенка»</vt:lpstr>
      <vt:lpstr>«Немецкая песенка»</vt:lpstr>
      <vt:lpstr>«Неаполитанская песенка»</vt:lpstr>
      <vt:lpstr>«Баба Яга»</vt:lpstr>
      <vt:lpstr>«Песня жаворонка»</vt:lpstr>
      <vt:lpstr>«Шарманщик поёт»</vt:lpstr>
      <vt:lpstr>«В церкви»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альбом» Пётр Ильич Чайковский</dc:title>
  <dc:creator>связной</dc:creator>
  <cp:lastModifiedBy>связной</cp:lastModifiedBy>
  <cp:revision>63</cp:revision>
  <dcterms:created xsi:type="dcterms:W3CDTF">2014-09-05T19:09:21Z</dcterms:created>
  <dcterms:modified xsi:type="dcterms:W3CDTF">2018-06-10T05:00:01Z</dcterms:modified>
</cp:coreProperties>
</file>