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C20E9-49F7-48AB-85D5-A665F82CD6EE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E320-EC34-4E54-A9C2-88C05CC8C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фот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680" y="0"/>
            <a:ext cx="920268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Познавательно-творческий проект: «ЧУДО – СКАЗКИ КОРНЕЯ ИВАНОВИЧА ЧУКОВСКОГО»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3429000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Воспитатели МАДОУ № 25 «Рябинка»: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Капинос М.А. </a:t>
            </a:r>
            <a:r>
              <a:rPr lang="ru-RU" b="1" i="1" dirty="0" err="1" smtClean="0">
                <a:solidFill>
                  <a:srgbClr val="002060"/>
                </a:solidFill>
              </a:rPr>
              <a:t>Солохина</a:t>
            </a:r>
            <a:r>
              <a:rPr lang="ru-RU" b="1" i="1" dirty="0" smtClean="0">
                <a:solidFill>
                  <a:srgbClr val="002060"/>
                </a:solidFill>
              </a:rPr>
              <a:t> Е.Л.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1357298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Цель проекта: </a:t>
            </a:r>
            <a:r>
              <a:rPr lang="ru-RU" sz="1600" b="1" dirty="0" smtClean="0">
                <a:solidFill>
                  <a:srgbClr val="002060"/>
                </a:solidFill>
              </a:rPr>
              <a:t>приобщение детей к чтению художественной литературы, знакомство с творчеством К.И. Чуковского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то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_20250204_090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2" y="-57144"/>
            <a:ext cx="9220192" cy="6915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142852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Рассматриваем книги К.И. Чуковского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_20250204_10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_20250204_10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_20250204_10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21429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             Выставка книг К.И. Чуковского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User\Desktop\раскра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7" y="0"/>
            <a:ext cx="91249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Раскрашивание иллюстраций сказок К.И. Чуковского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KL</cp:lastModifiedBy>
  <cp:revision>15</cp:revision>
  <dcterms:created xsi:type="dcterms:W3CDTF">2025-02-20T12:48:56Z</dcterms:created>
  <dcterms:modified xsi:type="dcterms:W3CDTF">2025-02-20T13:58:33Z</dcterms:modified>
</cp:coreProperties>
</file>