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9" r:id="rId4"/>
    <p:sldId id="258" r:id="rId5"/>
    <p:sldId id="261" r:id="rId6"/>
    <p:sldId id="271" r:id="rId7"/>
    <p:sldId id="273" r:id="rId8"/>
    <p:sldId id="274" r:id="rId9"/>
    <p:sldId id="260" r:id="rId10"/>
    <p:sldId id="265" r:id="rId11"/>
    <p:sldId id="267" r:id="rId12"/>
    <p:sldId id="268" r:id="rId13"/>
    <p:sldId id="270" r:id="rId14"/>
    <p:sldId id="263" r:id="rId15"/>
    <p:sldId id="269" r:id="rId16"/>
    <p:sldId id="262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65" autoAdjust="0"/>
    <p:restoredTop sz="94660"/>
  </p:normalViewPr>
  <p:slideViewPr>
    <p:cSldViewPr>
      <p:cViewPr varScale="1">
        <p:scale>
          <a:sx n="69" d="100"/>
          <a:sy n="69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204864"/>
            <a:ext cx="7175351" cy="2720593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БЛЮДА ИЗ ЯИЦ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4581128"/>
            <a:ext cx="1793622" cy="5998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9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dirty="0" smtClean="0"/>
              <a:t>Блюда из яиц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566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6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0"/>
            <a:ext cx="9139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26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626"/>
            <a:ext cx="9036496" cy="66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" y="96440"/>
            <a:ext cx="8980835" cy="66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2381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147248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имеют </a:t>
            </a:r>
            <a:r>
              <a:rPr lang="ru-RU" sz="3600" dirty="0"/>
              <a:t>массу положительных </a:t>
            </a:r>
            <a:r>
              <a:rPr lang="ru-RU" sz="3600" dirty="0" smtClean="0"/>
              <a:t>свойств:</a:t>
            </a:r>
          </a:p>
          <a:p>
            <a:r>
              <a:rPr lang="ru-RU" sz="3200" dirty="0"/>
              <a:t>о</a:t>
            </a:r>
            <a:r>
              <a:rPr lang="ru-RU" sz="3200" dirty="0" smtClean="0"/>
              <a:t>ни питательны;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быстро </a:t>
            </a:r>
            <a:r>
              <a:rPr lang="ru-RU" sz="3200" dirty="0" smtClean="0"/>
              <a:t>готовятся;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я</a:t>
            </a:r>
            <a:r>
              <a:rPr lang="ru-RU" sz="3200" dirty="0" smtClean="0"/>
              <a:t>йца </a:t>
            </a:r>
            <a:r>
              <a:rPr lang="ru-RU" sz="3200" dirty="0"/>
              <a:t>отлично сочетаются практически со всеми </a:t>
            </a:r>
            <a:r>
              <a:rPr lang="ru-RU" sz="3200" dirty="0" smtClean="0"/>
              <a:t>продуктами; </a:t>
            </a:r>
            <a:r>
              <a:rPr lang="ru-RU" sz="3200" dirty="0"/>
              <a:t>имеют нейтральный </a:t>
            </a:r>
            <a:r>
              <a:rPr lang="ru-RU" sz="3200" dirty="0" smtClean="0"/>
              <a:t>вкус;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позволяют кулинару проявить свою </a:t>
            </a:r>
            <a:r>
              <a:rPr lang="ru-RU" sz="3200" dirty="0" smtClean="0"/>
              <a:t>фантазию.</a:t>
            </a:r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066130"/>
          </a:xfrm>
        </p:spPr>
        <p:txBody>
          <a:bodyPr>
            <a:normAutofit/>
          </a:bodyPr>
          <a:lstStyle/>
          <a:p>
            <a:r>
              <a:rPr lang="ru-RU" sz="6000" dirty="0"/>
              <a:t>Блюда из яиц </a:t>
            </a:r>
          </a:p>
        </p:txBody>
      </p:sp>
    </p:spTree>
    <p:extLst>
      <p:ext uri="{BB962C8B-B14F-4D97-AF65-F5344CB8AC3E}">
        <p14:creationId xmlns:p14="http://schemas.microsoft.com/office/powerpoint/2010/main" val="280388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9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8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" y="188640"/>
            <a:ext cx="88975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4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Оно содержит:</a:t>
            </a:r>
          </a:p>
          <a:p>
            <a:r>
              <a:rPr lang="ru-RU" sz="4400" dirty="0"/>
              <a:t>б</a:t>
            </a:r>
            <a:r>
              <a:rPr lang="ru-RU" sz="4400" dirty="0" smtClean="0"/>
              <a:t>елки</a:t>
            </a:r>
          </a:p>
          <a:p>
            <a:r>
              <a:rPr lang="ru-RU" sz="4400" dirty="0" smtClean="0"/>
              <a:t> жиры</a:t>
            </a:r>
          </a:p>
          <a:p>
            <a:r>
              <a:rPr lang="ru-RU" sz="4400" dirty="0" smtClean="0"/>
              <a:t> витамины </a:t>
            </a:r>
            <a:endParaRPr lang="ru-RU" sz="4400" dirty="0"/>
          </a:p>
          <a:p>
            <a:r>
              <a:rPr lang="ru-RU" sz="4400" dirty="0" smtClean="0"/>
              <a:t>минеральные вещества</a:t>
            </a:r>
            <a:endParaRPr lang="ru-RU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22520"/>
          </a:xfrm>
        </p:spPr>
        <p:txBody>
          <a:bodyPr>
            <a:normAutofit fontScale="90000"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49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Яйцо – ценный продукт питания. </a:t>
            </a:r>
            <a:r>
              <a:rPr lang="ru-RU" sz="41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/>
            </a:r>
            <a:br>
              <a:rPr lang="ru-RU" sz="4100" dirty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" y="188640"/>
            <a:ext cx="874959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28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373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2" y="116632"/>
            <a:ext cx="8892893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СТРОЕНИЕ ЯЙЦА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1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д</a:t>
            </a:r>
            <a:r>
              <a:rPr lang="ru-RU" sz="4400" dirty="0" smtClean="0"/>
              <a:t>иетическое яйцо – от 0 до 7 суток </a:t>
            </a:r>
          </a:p>
          <a:p>
            <a:r>
              <a:rPr lang="ru-RU" sz="4400" dirty="0"/>
              <a:t>с</a:t>
            </a:r>
            <a:r>
              <a:rPr lang="ru-RU" sz="4400" dirty="0" smtClean="0"/>
              <a:t>толовое яйцо – от 7 до 30 суток</a:t>
            </a:r>
            <a:endParaRPr lang="ru-RU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ВИДЫ ЯИЦ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2204864"/>
            <a:ext cx="5832648" cy="392129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/>
              <a:t>п</a:t>
            </a:r>
            <a:r>
              <a:rPr lang="ru-RU" sz="2800" b="1" dirty="0" smtClean="0"/>
              <a:t>росвечивание :</a:t>
            </a:r>
          </a:p>
          <a:p>
            <a:pPr marL="0" indent="0">
              <a:buNone/>
            </a:pPr>
            <a:r>
              <a:rPr lang="ru-RU" sz="2800" b="1" dirty="0" smtClean="0"/>
              <a:t>свежее яйцо просвечивается, не несвежее – тёмное;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по запаху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ОПРЕДЕЛЕНИЕ СВЕЖЕСТИ ЯИЦ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40424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04800" y="6021288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овоскоп</a:t>
            </a:r>
          </a:p>
        </p:txBody>
      </p:sp>
    </p:spTree>
    <p:extLst>
      <p:ext uri="{BB962C8B-B14F-4D97-AF65-F5344CB8AC3E}">
        <p14:creationId xmlns:p14="http://schemas.microsoft.com/office/powerpoint/2010/main" val="42442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Определение свежести яйца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8568952" cy="484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6112713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Свежее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70690" y="6112713"/>
            <a:ext cx="284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Достаточно свежее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6112712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несвежее</a:t>
            </a:r>
          </a:p>
        </p:txBody>
      </p:sp>
    </p:spTree>
    <p:extLst>
      <p:ext uri="{BB962C8B-B14F-4D97-AF65-F5344CB8AC3E}">
        <p14:creationId xmlns:p14="http://schemas.microsoft.com/office/powerpoint/2010/main" val="18870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Первичная обработка яиц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8387"/>
            <a:ext cx="67687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54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Тепловая обработка яиц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131567" cy="35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4313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1831" y="5733256"/>
            <a:ext cx="14798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варка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61809" y="5733256"/>
            <a:ext cx="2151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жарение</a:t>
            </a:r>
          </a:p>
        </p:txBody>
      </p:sp>
    </p:spTree>
    <p:extLst>
      <p:ext uri="{BB962C8B-B14F-4D97-AF65-F5344CB8AC3E}">
        <p14:creationId xmlns:p14="http://schemas.microsoft.com/office/powerpoint/2010/main" val="175557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в</a:t>
            </a:r>
            <a:r>
              <a:rPr lang="ru-RU" sz="4400" dirty="0" smtClean="0"/>
              <a:t>смятку – 2-3 минуты.</a:t>
            </a:r>
          </a:p>
          <a:p>
            <a:r>
              <a:rPr lang="ru-RU" sz="4400" dirty="0" smtClean="0"/>
              <a:t>В « мешочек» – 4-5 минут.</a:t>
            </a:r>
          </a:p>
          <a:p>
            <a:r>
              <a:rPr lang="ru-RU" sz="4400" dirty="0"/>
              <a:t>в</a:t>
            </a:r>
            <a:r>
              <a:rPr lang="ru-RU" sz="4400" dirty="0" smtClean="0"/>
              <a:t>крутую – 7-10 минут.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ВАРКИ ЯИЦ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0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1074</TotalTime>
  <Words>130</Words>
  <Application>Microsoft Office PowerPoint</Application>
  <PresentationFormat>Экран (4:3)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БЛЮДА ИЗ ЯИЦ</vt:lpstr>
      <vt:lpstr>Яйцо – ценный продукт питания.  </vt:lpstr>
      <vt:lpstr>СТРОЕНИЕ ЯЙЦА</vt:lpstr>
      <vt:lpstr>ВИДЫ ЯИЦ</vt:lpstr>
      <vt:lpstr>ОПРЕДЕЛЕНИЕ СВЕЖЕСТИ ЯИЦ</vt:lpstr>
      <vt:lpstr>Определение свежести яйца</vt:lpstr>
      <vt:lpstr>Первичная обработка яиц</vt:lpstr>
      <vt:lpstr>Тепловая обработка яиц</vt:lpstr>
      <vt:lpstr>СПОСОБЫ ВАРКИ ЯИЦ</vt:lpstr>
      <vt:lpstr>Блюда из яиц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Блюда из яиц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БЛЮДА ИЗ ЯИЦ</dc:title>
  <dc:creator>Home</dc:creator>
  <cp:lastModifiedBy>user</cp:lastModifiedBy>
  <cp:revision>22</cp:revision>
  <dcterms:created xsi:type="dcterms:W3CDTF">2018-09-29T18:38:11Z</dcterms:created>
  <dcterms:modified xsi:type="dcterms:W3CDTF">2019-09-18T09:12:39Z</dcterms:modified>
</cp:coreProperties>
</file>