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2" r:id="rId14"/>
    <p:sldId id="273" r:id="rId15"/>
    <p:sldId id="274" r:id="rId16"/>
    <p:sldId id="275" r:id="rId17"/>
    <p:sldId id="268" r:id="rId18"/>
    <p:sldId id="269" r:id="rId19"/>
    <p:sldId id="270" r:id="rId20"/>
    <p:sldId id="276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1310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5743A8-362C-4C9B-9174-9A081008CBE3}" type="datetimeFigureOut">
              <a:rPr lang="ru-RU"/>
              <a:pPr>
                <a:defRPr/>
              </a:pPr>
              <a:t>24.12.2013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DD8D5E-3683-44AA-B9D8-9D13D78021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9A2F32-36C6-424E-B03E-1100A1A58578}" type="datetimeFigureOut">
              <a:rPr lang="ru-RU"/>
              <a:pPr>
                <a:defRPr/>
              </a:pPr>
              <a:t>24.12.2013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A08012-D2E2-4307-8D2C-497A399E51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23D208-CB3E-4E3E-8F78-267FCCCE45D5}" type="datetimeFigureOut">
              <a:rPr lang="ru-RU"/>
              <a:pPr>
                <a:defRPr/>
              </a:pPr>
              <a:t>24.12.2013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4715D1-2461-4739-B3A0-4D9E06C06F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211EEA-EF34-429F-A4ED-741A308DC250}" type="datetimeFigureOut">
              <a:rPr lang="ru-RU"/>
              <a:pPr>
                <a:defRPr/>
              </a:pPr>
              <a:t>24.12.2013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0DC6F5-C056-4E6B-95CA-791EC01B41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7AF25A-6E38-409D-A59A-D731D70CB362}" type="datetimeFigureOut">
              <a:rPr lang="ru-RU"/>
              <a:pPr>
                <a:defRPr/>
              </a:pPr>
              <a:t>24.12.2013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52ADF0-25DF-4C62-8A1C-7D90268E57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9D9002-40D0-4FA8-9883-A92FFBC0D814}" type="datetimeFigureOut">
              <a:rPr lang="ru-RU"/>
              <a:pPr>
                <a:defRPr/>
              </a:pPr>
              <a:t>24.12.2013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6701B0-6BAF-48B8-86CE-BE7CEAB710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04F4A0-0B08-49FE-9E1C-5C59C135819A}" type="datetimeFigureOut">
              <a:rPr lang="ru-RU"/>
              <a:pPr>
                <a:defRPr/>
              </a:pPr>
              <a:t>24.12.2013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BD4F62-FEEA-4599-9DEB-9113AC7222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913183-278F-4DA0-AC4C-A4FFF9DD7419}" type="datetimeFigureOut">
              <a:rPr lang="ru-RU"/>
              <a:pPr>
                <a:defRPr/>
              </a:pPr>
              <a:t>24.12.2013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26AF6E-BF58-47C2-A200-7F1F93CD66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B34BD1-91E0-4147-BD0D-D3D133A81FC4}" type="datetimeFigureOut">
              <a:rPr lang="ru-RU"/>
              <a:pPr>
                <a:defRPr/>
              </a:pPr>
              <a:t>24.12.2013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0449EA-A83C-417B-A5B5-8542845751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54EF1E-38A7-433D-8737-A5B15938DB1D}" type="datetimeFigureOut">
              <a:rPr lang="ru-RU"/>
              <a:pPr>
                <a:defRPr/>
              </a:pPr>
              <a:t>24.12.2013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237638-B83E-44F3-9B3A-287B0E3ED7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896620-3C1B-47C3-A8FC-2C5DA9D6AB26}" type="datetimeFigureOut">
              <a:rPr lang="ru-RU"/>
              <a:pPr>
                <a:defRPr/>
              </a:pPr>
              <a:t>24.12.2013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53F731-6015-402C-B33B-742ED5B57F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3D3A09D-4309-41F6-B46B-663DCDE7B101}" type="datetimeFigureOut">
              <a:rPr lang="ru-RU"/>
              <a:pPr>
                <a:defRPr/>
              </a:pPr>
              <a:t>24.12.2013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24E16F4-FED5-4136-BEC2-08388384E9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3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2234679"/>
          </a:xfrm>
        </p:spPr>
        <p:txBody>
          <a:bodyPr/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Использование учебных алгоритмов на уроках русского языка и литературы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12776"/>
            <a:ext cx="7931224" cy="4713387"/>
          </a:xfrm>
        </p:spPr>
        <p:txBody>
          <a:bodyPr/>
          <a:lstStyle/>
          <a:p>
            <a:pPr marL="357188" indent="-1588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 усвоении нового материала необходимо чётко планировать логические операции, так как именно овладение системой операций формирует у ученика рациональные умственные действия, а следовательно,  и «интеллектуальные» навыки в целом.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«Алгоритмизация» учебного процесса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69950" indent="-51435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основе алгоритмического подхода к обучению лежат мыслительные операции анализа и синтеза.</a:t>
            </a:r>
          </a:p>
          <a:p>
            <a:pPr marL="869950" indent="-51435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Чтобы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алгортимизировать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процесс обучения, надо в сложном действии найти простейшие операции.</a:t>
            </a:r>
          </a:p>
          <a:p>
            <a:pPr marL="357188" indent="-1588"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000" i="1" dirty="0" smtClean="0">
                <a:latin typeface="Times New Roman" pitchFamily="18" charset="0"/>
                <a:cs typeface="Times New Roman" pitchFamily="18" charset="0"/>
              </a:rPr>
              <a:t>Положительные и отрицательные стороны подхода «алгоритмического» подхода к обучению</a:t>
            </a:r>
            <a:endParaRPr lang="ru-RU" sz="3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457200" y="1628800"/>
            <a:ext cx="4040188" cy="432048"/>
          </a:xfrm>
        </p:spPr>
        <p:txBody>
          <a:bodyPr/>
          <a:lstStyle/>
          <a:p>
            <a:pPr algn="ctr"/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«+»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Экономят время на уроке.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Помогают сформировать у школьников умения и навыки аналитико-синтетической работы.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3"/>
          </p:nvPr>
        </p:nvSpPr>
        <p:spPr>
          <a:xfrm>
            <a:off x="4645025" y="1628800"/>
            <a:ext cx="4041775" cy="432048"/>
          </a:xfrm>
        </p:spPr>
        <p:txBody>
          <a:bodyPr/>
          <a:lstStyle/>
          <a:p>
            <a:pPr algn="ctr"/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«-»</a:t>
            </a:r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Не на каждое правило можно составить алгоритм.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Не усваиваются алгоритмы, имеющие более 3-х ярусов.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Общие правила выполнения работы над ошибками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Проанализируй свои ошибки;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Сначала проработай орфографические ошибки, которые на полях вынесены знаком «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I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»;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Выпиши слово, подчеркни место, обозначь морфему, где была допущена ошибка;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Выполни работу над ошибками по образцу;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 забывай подбирать проверочные слова, подчеркивать орфограммы, приводить примеры.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Затем приступай  к анализу и работе над пунктуационными ошибками, которые на полях вынесены знаком « V ».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Проверяемые безударные гласные в корне слова</a:t>
            </a:r>
            <a:endParaRPr lang="ru-RU" sz="3600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1600200"/>
            <a:ext cx="8075240" cy="4525963"/>
          </a:xfrm>
        </p:spPr>
        <p:txBody>
          <a:bodyPr/>
          <a:lstStyle/>
          <a:p>
            <a:pPr marL="357188" indent="-1588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Выпиши слово, поставь ударение.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357188" indent="-1588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Выдели корень.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357188" indent="-1588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корне подчеркни безударную гласную.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357188" indent="-1588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Подбери проверочное слово и запиши его рядом.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357188" indent="-1588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Напиши еще 2-3 примера.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357188" indent="-1588">
              <a:buNone/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Гр</a:t>
            </a:r>
            <a:r>
              <a:rPr lang="ru-RU" sz="2800" b="1" i="1" u="sng" dirty="0" smtClean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а́ 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гр</a:t>
            </a:r>
            <a:r>
              <a:rPr lang="ru-RU" sz="2800" b="1" i="1" u="sng" dirty="0" err="1" smtClean="0">
                <a:latin typeface="Times New Roman" pitchFamily="18" charset="0"/>
                <a:cs typeface="Times New Roman" pitchFamily="18" charset="0"/>
              </a:rPr>
              <a:t>о́</a:t>
            </a: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ы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; 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800" b="1" i="1" u="sng" dirty="0" smtClean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сн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а́, </a:t>
            </a: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2800" b="1" i="1" u="sng" dirty="0" err="1" smtClean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ско́й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сн</a:t>
            </a:r>
            <a:r>
              <a:rPr lang="ru-RU" sz="2800" b="1" i="1" u="sng" dirty="0" err="1" smtClean="0"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ови́к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Непроверяемые безударные гласные в корне слова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57188" indent="-1588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Выпиши слово правильно.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357188" indent="-1588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Выдели корень.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357188" indent="-1588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Поставь ударение.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357188" indent="-1588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Напиши еще 2-3 однокоренных слова.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357188" indent="-1588">
              <a:buNone/>
            </a:pP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Пом</a:t>
            </a:r>
            <a:r>
              <a:rPr lang="ru-RU" sz="2800" b="1" i="1" u="sng" dirty="0" err="1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до́р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пом</a:t>
            </a:r>
            <a:r>
              <a:rPr lang="ru-RU" sz="2800" b="1" i="1" u="sng" dirty="0" err="1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до́р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ный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пом</a:t>
            </a:r>
            <a:r>
              <a:rPr lang="ru-RU" sz="2800" b="1" i="1" u="sng" dirty="0" err="1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до́р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чик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Проверяемые согласные в корне слова</a:t>
            </a:r>
            <a:endParaRPr lang="ru-RU" sz="36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1600200"/>
            <a:ext cx="8075240" cy="4525963"/>
          </a:xfrm>
        </p:spPr>
        <p:txBody>
          <a:bodyPr/>
          <a:lstStyle/>
          <a:p>
            <a:pPr marL="357188" indent="-1588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Напиши слово правильно, выдели корень, подчеркни проверяемую согласную, запиши проверочное слово, запиши еще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2-3 примера на это правило.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357188" indent="-1588"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Гри</a:t>
            </a:r>
            <a:r>
              <a:rPr lang="ru-RU" b="1" i="1" u="sng" dirty="0" smtClean="0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 – 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гри</a:t>
            </a:r>
            <a:r>
              <a:rPr lang="ru-RU" b="1" i="1" u="sng" dirty="0" smtClean="0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ы, 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тру</a:t>
            </a:r>
            <a:r>
              <a:rPr lang="ru-RU" b="1" i="1" u="sng" dirty="0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сто</a:t>
            </a:r>
            <a:r>
              <a:rPr lang="ru-RU" b="1" i="1" u="sng" dirty="0" smtClean="0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ро</a:t>
            </a:r>
            <a:r>
              <a:rPr lang="ru-RU" b="1" i="1" u="sng" dirty="0" smtClean="0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i="1" u="sng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Как готовиться к пересказу (изложению)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57188" indent="-1588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1. Внимательно прочитай текст; выясни значение непонятных слов. 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2. Ответь на вопросы, данные в пособии или предложенные учителем. 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3. Определи основную мысль текста.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4. Раздели текст на композиционные и смысловые части согласно плану или составь план самостоятельно. 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5. Прочитай текст снова, разделяя смысловые части его значительными паузами. 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6. Пересказывая текст, следи за последовательностью, старайся передать все основные факты. 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7. Прочитай ещё раз ту часть, пересказ которой не удался.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Как работать над рассказом по картине</a:t>
            </a:r>
            <a:endParaRPr lang="ru-RU" sz="36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57188" indent="-1588">
              <a:buNone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1. Прочитай сведения о художнике. </a:t>
            </a:r>
            <a:br>
              <a:rPr lang="ru-RU" sz="24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2. Обрати внимание на название картины.</a:t>
            </a:r>
            <a:br>
              <a:rPr lang="ru-RU" sz="24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3. Рассмотри картину, вдумайся в её содержание. </a:t>
            </a:r>
            <a:br>
              <a:rPr lang="ru-RU" sz="24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4. Постарайся представить: что было до момента, изображённого художником, что будет после него. </a:t>
            </a:r>
            <a:br>
              <a:rPr lang="ru-RU" sz="24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5. Подумай, кого, в чём и как ты будешь убеждать своим рассказом. </a:t>
            </a:r>
            <a:br>
              <a:rPr lang="ru-RU" sz="24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6. Сформулируй тему и основную мысль рассказа; в зависимости от этого озаглавь его. Составь план. </a:t>
            </a:r>
            <a:br>
              <a:rPr lang="ru-RU" sz="24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7. Постарайся включить в рассказ диалог, элементы описания (обстановки, природы, внешнего вида людей), чтобы это помогло полнее представить ход событий, характеры героев).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Составление аннотации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57188" indent="-1588">
              <a:buNone/>
            </a:pPr>
            <a:r>
              <a:rPr lang="ru-RU" sz="3000" i="1" dirty="0" smtClean="0">
                <a:latin typeface="Times New Roman" pitchFamily="18" charset="0"/>
                <a:cs typeface="Times New Roman" pitchFamily="18" charset="0"/>
              </a:rPr>
              <a:t>Аннотация - краткое изложение содержания книги или статьи. </a:t>
            </a:r>
            <a:br>
              <a:rPr lang="ru-RU" sz="30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000" i="1" dirty="0" smtClean="0">
                <a:latin typeface="Times New Roman" pitchFamily="18" charset="0"/>
                <a:cs typeface="Times New Roman" pitchFamily="18" charset="0"/>
              </a:rPr>
              <a:t>1. Выпиши сведения об авторе. </a:t>
            </a:r>
            <a:br>
              <a:rPr lang="ru-RU" sz="30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000" i="1" dirty="0" smtClean="0">
                <a:latin typeface="Times New Roman" pitchFamily="18" charset="0"/>
                <a:cs typeface="Times New Roman" pitchFamily="18" charset="0"/>
              </a:rPr>
              <a:t>2. Приведи известные данные о творческой истории произведения. </a:t>
            </a:r>
            <a:br>
              <a:rPr lang="ru-RU" sz="30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000" i="1" dirty="0" smtClean="0">
                <a:latin typeface="Times New Roman" pitchFamily="18" charset="0"/>
                <a:cs typeface="Times New Roman" pitchFamily="18" charset="0"/>
              </a:rPr>
              <a:t>3. В нескольких фразах передай содержание произведения. </a:t>
            </a:r>
            <a:br>
              <a:rPr lang="ru-RU" sz="30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000" i="1" dirty="0" smtClean="0">
                <a:latin typeface="Times New Roman" pitchFamily="18" charset="0"/>
                <a:cs typeface="Times New Roman" pitchFamily="18" charset="0"/>
              </a:rPr>
              <a:t>4. Дай краткую оценку произведения.</a:t>
            </a:r>
            <a:endParaRPr lang="ru-RU" sz="3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467544" y="2492896"/>
            <a:ext cx="8229600" cy="1143000"/>
          </a:xfrm>
        </p:spPr>
        <p:txBody>
          <a:bodyPr/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На уроках литературы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Сочинение-рассуждение в формате ЕГЭ (структура)</a:t>
            </a:r>
            <a:endParaRPr lang="ru-RU" sz="36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Формулировка проблемы (в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виде тезиса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или проблемного вопроса).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Комментарий к проблеме.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Позиция автора по проблеме.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Ваша позиция по затронутой проблеме.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Аргументы, доказывающие состоятельность вашей позиции (не менее 2).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Вывод, который в общем смысле повторяет вашу (и авторскую) позицию по проблеме.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Как подготовиться к выразительному чтению текста</a:t>
            </a:r>
            <a:endParaRPr lang="ru-RU" sz="3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57188" indent="-1588"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1. Внимательно прочитай текст. Постарайся представить то, о чём в нём говорится.</a:t>
            </a:r>
          </a:p>
          <a:p>
            <a:pPr marL="357188" indent="-1588"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2. Определи тему, основную мысль, основной тон высказывания.</a:t>
            </a:r>
          </a:p>
          <a:p>
            <a:pPr marL="357188" indent="-1588"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3. Подумай, с какой целью ты будешь читать этот текст, в чём будешь убеждать своих слушателей.</a:t>
            </a:r>
          </a:p>
          <a:p>
            <a:pPr marL="357188" indent="-1588"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4. Подчеркни наиболее важные по смыслу слова, то есть слова, на которые падает логическое ударение.</a:t>
            </a:r>
          </a:p>
          <a:p>
            <a:pPr marL="357188" indent="-1588"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5. Обозначь паузы.</a:t>
            </a:r>
          </a:p>
          <a:p>
            <a:pPr marL="357188" indent="-1588"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6. Продумай, как ты можешь использовать другие средства выразительности устной речи, например: темп речи, громкость голоса.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Пересказ и составление плана</a:t>
            </a:r>
            <a:br>
              <a:rPr lang="ru-RU" sz="32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(по прочитанному)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9250" indent="6350"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1. Прочитай произведение.</a:t>
            </a:r>
          </a:p>
          <a:p>
            <a:pPr marL="349250" indent="6350"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2. Определи главную мысль, сформулировав её в нескольких предложениях.</a:t>
            </a:r>
          </a:p>
          <a:p>
            <a:pPr marL="349250" indent="6350"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3. Раздели произведение на части.</a:t>
            </a:r>
          </a:p>
          <a:p>
            <a:pPr marL="349250" indent="6350"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4. Озаглавь каждую часть.</a:t>
            </a:r>
          </a:p>
          <a:p>
            <a:pPr marL="349250" indent="6350"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5. Прочитай заглавия и проверь, передают ли они текст достаточно точно; не выпали ли из твоего внимания какие-то эпизоды.</a:t>
            </a:r>
          </a:p>
          <a:p>
            <a:pPr marL="349250" indent="6350"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6. Перескажи произведение по плану.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Характеристика персонажа</a:t>
            </a:r>
            <a:br>
              <a:rPr lang="ru-RU" sz="32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(художественного образа человека)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55600" indent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Персонажи бывают: главные, второстепенные и эпизодические.</a:t>
            </a:r>
          </a:p>
          <a:p>
            <a:pPr marL="355600" indent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1. Внешний облик: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портрет-лицо,мимика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жесты, фигура, манера поведения;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речь-темы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высказываний, формы речи;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-костюм.</a:t>
            </a:r>
          </a:p>
          <a:p>
            <a:pPr marL="355600" indent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2. Внутренний облик:</a:t>
            </a:r>
          </a:p>
          <a:p>
            <a:pPr marL="355600" indent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характер персонажа - сильный - слабый, волевой - безвольный, цельный - противоречивый;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характеристика-авторская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самохарактеристика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отзывы окружающих.</a:t>
            </a:r>
          </a:p>
          <a:p>
            <a:pPr marL="355600" indent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3. Мир вещей, в котором живёт персонаж (интерьер). </a:t>
            </a:r>
          </a:p>
          <a:p>
            <a:pPr marL="355600" indent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4. Мир природы, в котором живёт персонаж (пейзаж).</a:t>
            </a:r>
          </a:p>
          <a:p>
            <a:pPr marL="355600" indent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5. Общество, в котором живёт персонаж.</a:t>
            </a:r>
          </a:p>
          <a:p>
            <a:pPr marL="355600" indent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6. Прототип (его наличие или отсутствие)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Как написать сочинение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9250" indent="635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1. Обдумай тему сочинения.</a:t>
            </a:r>
          </a:p>
          <a:p>
            <a:pPr marL="349250" indent="635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2. Продумай основную мысль сочинения. Составь план.</a:t>
            </a:r>
          </a:p>
          <a:p>
            <a:pPr marL="349250" indent="635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3. Пиши, соблюдая последовательность изложения.</a:t>
            </a:r>
          </a:p>
          <a:p>
            <a:pPr marL="349250" indent="635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4. Подбирай образные слова и выражения.</a:t>
            </a:r>
          </a:p>
          <a:p>
            <a:pPr marL="349250" indent="635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5. Избегай повторов одного и того же слова, словосочетания.</a:t>
            </a:r>
          </a:p>
          <a:p>
            <a:pPr marL="349250" indent="635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6. Покажи своё отношение к тому, что пишешь.</a:t>
            </a:r>
          </a:p>
          <a:p>
            <a:pPr marL="349250" indent="635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7. Не забудь сделать выводы.</a:t>
            </a:r>
          </a:p>
          <a:p>
            <a:pPr marL="349250" indent="635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8. Перечитай своё сочинение.</a:t>
            </a:r>
          </a:p>
          <a:p>
            <a:pPr marL="349250" indent="635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9. Обрати внимание на стиль сочинения.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Заучивание наизусть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57188" indent="-1588"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1. Прочитай стихотворение или прозаический отрывок «про себя».</a:t>
            </a:r>
          </a:p>
          <a:p>
            <a:pPr marL="357188" indent="-1588"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2. Прочитай вслух.</a:t>
            </a:r>
          </a:p>
          <a:p>
            <a:pPr marL="357188" indent="-1588"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3. Раздели текст на смысловые части (можно использовать деление на строфы).</a:t>
            </a:r>
          </a:p>
          <a:p>
            <a:pPr marL="357188" indent="-1588"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4. Заучивай по одной части, повторяя вместе каждый раз ранее выученное и новую заученную часть.</a:t>
            </a:r>
          </a:p>
          <a:p>
            <a:pPr marL="357188" indent="-1588"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5. Расскажи стихотворение или отрывок наизусть.</a:t>
            </a:r>
          </a:p>
          <a:p>
            <a:pPr marL="357188" indent="-1588"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6. Повтори выученное перед сном и утром. 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Как разучивать скороговорку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57188" indent="-1588"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1. Прочитай медленно скороговорку.</a:t>
            </a:r>
          </a:p>
          <a:p>
            <a:pPr marL="357188" indent="-1588"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2. Подумай, о чём в ней говорится.</a:t>
            </a:r>
          </a:p>
          <a:p>
            <a:pPr marL="357188" indent="-1588"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3. Проговори медленно (два-три раза) трудные слова.</a:t>
            </a:r>
          </a:p>
          <a:p>
            <a:pPr marL="357188" indent="-1588"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4. Какой звук повторяется в скороговорке?</a:t>
            </a:r>
          </a:p>
          <a:p>
            <a:pPr marL="357188" indent="-1588"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5. Проговори скороговорку несколько раз тихо и медленно.</a:t>
            </a:r>
          </a:p>
          <a:p>
            <a:pPr marL="357188" indent="-1588"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6. Проговори скороговорку быстрее.</a:t>
            </a:r>
          </a:p>
          <a:p>
            <a:pPr marL="357188" indent="-1588"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7. Проговори ещё быстрее, увеличивая силу голоса, но не кричи.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988840"/>
            <a:ext cx="8229600" cy="2232248"/>
          </a:xfrm>
        </p:spPr>
        <p:txBody>
          <a:bodyPr/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Использование алгоритмов на уроках русского языка при изучении нового материала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766</Words>
  <Application>Microsoft Office PowerPoint</Application>
  <PresentationFormat>Экран (4:3)</PresentationFormat>
  <Paragraphs>98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Использование учебных алгоритмов на уроках русского языка и литературы</vt:lpstr>
      <vt:lpstr>На уроках литературы</vt:lpstr>
      <vt:lpstr>Как подготовиться к выразительному чтению текста</vt:lpstr>
      <vt:lpstr>Пересказ и составление плана (по прочитанному)</vt:lpstr>
      <vt:lpstr>Характеристика персонажа (художественного образа человека)</vt:lpstr>
      <vt:lpstr>Как написать сочинение</vt:lpstr>
      <vt:lpstr>Заучивание наизусть</vt:lpstr>
      <vt:lpstr>Как разучивать скороговорку</vt:lpstr>
      <vt:lpstr>Использование алгоритмов на уроках русского языка при изучении нового материала</vt:lpstr>
      <vt:lpstr>Слайд 10</vt:lpstr>
      <vt:lpstr>«Алгоритмизация» учебного процесса</vt:lpstr>
      <vt:lpstr>Положительные и отрицательные стороны подхода «алгоритмического» подхода к обучению</vt:lpstr>
      <vt:lpstr>Общие правила выполнения работы над ошибками</vt:lpstr>
      <vt:lpstr>Проверяемые безударные гласные в корне слова</vt:lpstr>
      <vt:lpstr>Непроверяемые безударные гласные в корне слова</vt:lpstr>
      <vt:lpstr>Проверяемые согласные в корне слова</vt:lpstr>
      <vt:lpstr>Как готовиться к пересказу (изложению)</vt:lpstr>
      <vt:lpstr>Как работать над рассказом по картине</vt:lpstr>
      <vt:lpstr>Составление аннотации</vt:lpstr>
      <vt:lpstr>Сочинение-рассуждение в формате ЕГЭ (структура)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Катенок</dc:creator>
  <cp:lastModifiedBy>user</cp:lastModifiedBy>
  <cp:revision>20</cp:revision>
  <dcterms:created xsi:type="dcterms:W3CDTF">2012-05-08T20:01:29Z</dcterms:created>
  <dcterms:modified xsi:type="dcterms:W3CDTF">2013-12-24T06:07:23Z</dcterms:modified>
</cp:coreProperties>
</file>