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9" r:id="rId2"/>
    <p:sldId id="292" r:id="rId3"/>
    <p:sldId id="256" r:id="rId4"/>
    <p:sldId id="257" r:id="rId5"/>
    <p:sldId id="258" r:id="rId6"/>
    <p:sldId id="273" r:id="rId7"/>
    <p:sldId id="268" r:id="rId8"/>
    <p:sldId id="272" r:id="rId9"/>
    <p:sldId id="271" r:id="rId10"/>
    <p:sldId id="275" r:id="rId11"/>
    <p:sldId id="266" r:id="rId12"/>
    <p:sldId id="265" r:id="rId13"/>
    <p:sldId id="264" r:id="rId14"/>
    <p:sldId id="263" r:id="rId15"/>
    <p:sldId id="262" r:id="rId16"/>
    <p:sldId id="261" r:id="rId17"/>
    <p:sldId id="260" r:id="rId18"/>
    <p:sldId id="259" r:id="rId19"/>
    <p:sldId id="276" r:id="rId20"/>
    <p:sldId id="291" r:id="rId21"/>
    <p:sldId id="277" r:id="rId22"/>
    <p:sldId id="278" r:id="rId23"/>
    <p:sldId id="279" r:id="rId24"/>
    <p:sldId id="281" r:id="rId25"/>
    <p:sldId id="285" r:id="rId26"/>
    <p:sldId id="282" r:id="rId27"/>
    <p:sldId id="284" r:id="rId28"/>
    <p:sldId id="283" r:id="rId29"/>
    <p:sldId id="286" r:id="rId30"/>
    <p:sldId id="287" r:id="rId31"/>
    <p:sldId id="288" r:id="rId32"/>
    <p:sldId id="289" r:id="rId33"/>
    <p:sldId id="290" r:id="rId34"/>
    <p:sldId id="280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35" autoAdjust="0"/>
    <p:restoredTop sz="94660"/>
  </p:normalViewPr>
  <p:slideViewPr>
    <p:cSldViewPr>
      <p:cViewPr varScale="1">
        <p:scale>
          <a:sx n="65" d="100"/>
          <a:sy n="65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28.06.2024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28.06.2024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28.06.2024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28.06.2024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908720"/>
            <a:ext cx="8280920" cy="2448272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общеобразовательное учреждение «Химико-технологический лицей№3 «Потомки Менделеева» </a:t>
            </a:r>
            <a:br>
              <a:rPr lang="ru-RU" sz="28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Менделеевский муниципальный район  Республика Татарстан</a:t>
            </a:r>
            <a:br>
              <a:rPr lang="ru-RU" sz="28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627784" y="4509120"/>
            <a:ext cx="619268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Работу выполнила: 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начальных классов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Бобовкина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Валентина Алексеевна</a:t>
            </a:r>
          </a:p>
        </p:txBody>
      </p:sp>
    </p:spTree>
    <p:extLst>
      <p:ext uri="{BB962C8B-B14F-4D97-AF65-F5344CB8AC3E}">
        <p14:creationId xmlns:p14="http://schemas.microsoft.com/office/powerpoint/2010/main" val="2700170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4437112"/>
            <a:ext cx="6264696" cy="1368152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МОСКВА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45720" lvl="0" indent="0" algn="ctr">
              <a:buClr>
                <a:srgbClr val="F14124">
                  <a:lumMod val="75000"/>
                </a:srgbClr>
              </a:buClr>
              <a:buNone/>
            </a:pPr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РЕБУСЫ</a:t>
            </a:r>
          </a:p>
          <a:p>
            <a:endParaRPr lang="ru-RU" dirty="0"/>
          </a:p>
        </p:txBody>
      </p:sp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700808"/>
            <a:ext cx="8280919" cy="3312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9745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115617" y="4372168"/>
            <a:ext cx="7190184" cy="2081168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СТОЛИЦА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1" y="764704"/>
            <a:ext cx="8136905" cy="40754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76762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755577" y="5302482"/>
            <a:ext cx="7550224" cy="1150853"/>
          </a:xfrm>
        </p:spPr>
        <p:txBody>
          <a:bodyPr/>
          <a:lstStyle/>
          <a:p>
            <a:pPr marL="0" indent="0" algn="ctr">
              <a:buNone/>
            </a:pP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КРЕМЛЬ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4294967295"/>
          </p:nvPr>
        </p:nvSpPr>
        <p:spPr>
          <a:xfrm>
            <a:off x="251520" y="692696"/>
            <a:ext cx="8405779" cy="792163"/>
          </a:xfrm>
        </p:spPr>
        <p:txBody>
          <a:bodyPr>
            <a:normAutofit lnSpcReduction="10000"/>
          </a:bodyPr>
          <a:lstStyle/>
          <a:p>
            <a:pPr marL="45720" indent="0" algn="ctr">
              <a:buNone/>
            </a:pPr>
            <a:r>
              <a:rPr lang="ru-RU" sz="2400" dirty="0">
                <a:solidFill>
                  <a:srgbClr val="002060"/>
                </a:solidFill>
                <a:latin typeface="Times New Roman"/>
                <a:ea typeface="Calibri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latin typeface="Times New Roman"/>
                <a:ea typeface="Calibri"/>
              </a:rPr>
              <a:t>Как называется внутренняя </a:t>
            </a:r>
            <a:r>
              <a:rPr lang="ru-RU" sz="2400" b="1" dirty="0">
                <a:solidFill>
                  <a:srgbClr val="002060"/>
                </a:solidFill>
                <a:latin typeface="Times New Roman"/>
                <a:ea typeface="Calibri"/>
              </a:rPr>
              <a:t>городская крепость в старинных русских </a:t>
            </a:r>
            <a:r>
              <a:rPr lang="ru-RU" sz="2400" b="1" dirty="0" smtClean="0">
                <a:solidFill>
                  <a:srgbClr val="002060"/>
                </a:solidFill>
                <a:latin typeface="Times New Roman"/>
                <a:ea typeface="Calibri"/>
              </a:rPr>
              <a:t>городах?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060849"/>
            <a:ext cx="8208912" cy="3241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82630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476672"/>
            <a:ext cx="6165304" cy="504056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«Я - Гражданин России!»</a:t>
            </a: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124744"/>
            <a:ext cx="7560840" cy="51125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88701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681256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Какие символы государства вам известны? </a:t>
            </a: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799" y="1628800"/>
            <a:ext cx="2348087" cy="1728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2286857"/>
            <a:ext cx="2677583" cy="17860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7084" y="4221087"/>
            <a:ext cx="2813388" cy="21100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3389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Picture 3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3568" y="332656"/>
            <a:ext cx="7960940" cy="58724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minus_-_gimn_Rossii_70889353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835696" y="558924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0512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83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>
              <a:spcAft>
                <a:spcPts val="0"/>
              </a:spcAft>
            </a:pPr>
            <a:r>
              <a:rPr lang="ru-RU" sz="2400" dirty="0" smtClean="0">
                <a:solidFill>
                  <a:srgbClr val="010101"/>
                </a:solidFill>
                <a:latin typeface="Times New Roman"/>
                <a:ea typeface="Segoe UI"/>
              </a:rPr>
              <a:t>Вспомните, </a:t>
            </a:r>
            <a:r>
              <a:rPr lang="ru-RU" sz="2400" dirty="0">
                <a:solidFill>
                  <a:srgbClr val="010101"/>
                </a:solidFill>
                <a:latin typeface="Times New Roman"/>
                <a:ea typeface="Segoe UI"/>
              </a:rPr>
              <a:t>из каких цветов состоит наш флаг.</a:t>
            </a:r>
            <a:r>
              <a:rPr lang="en-US" sz="2400" dirty="0">
                <a:solidFill>
                  <a:srgbClr val="010101"/>
                </a:solidFill>
                <a:latin typeface="Times New Roman"/>
                <a:ea typeface="Segoe UI"/>
              </a:rPr>
              <a:t>                      </a:t>
            </a:r>
            <a:endParaRPr lang="ru-RU" sz="2000" dirty="0">
              <a:latin typeface="Times New Roman"/>
              <a:ea typeface="SimSun"/>
            </a:endParaRPr>
          </a:p>
          <a:p>
            <a:endParaRPr lang="ru-RU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54057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5576" y="764704"/>
            <a:ext cx="7672840" cy="52436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09435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03648" y="476672"/>
            <a:ext cx="6048672" cy="5739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92131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39552" y="731520"/>
            <a:ext cx="7848872" cy="3474720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 algn="ctr">
              <a:buNone/>
            </a:pP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Викторина </a:t>
            </a: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«Государство </a:t>
            </a: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Российское»</a:t>
            </a:r>
          </a:p>
          <a:p>
            <a:pPr marL="45720" indent="0" algn="ctr">
              <a:buNone/>
            </a:pPr>
            <a:endParaRPr lang="ru-RU" sz="2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>
              <a:spcAft>
                <a:spcPts val="0"/>
              </a:spcAft>
              <a:buNone/>
            </a:pPr>
            <a:r>
              <a:rPr lang="ru-RU" sz="3200" b="1" i="1" dirty="0">
                <a:solidFill>
                  <a:srgbClr val="002060"/>
                </a:solidFill>
                <a:latin typeface="Times New Roman"/>
                <a:ea typeface="SimSun"/>
              </a:rPr>
              <a:t>Этап 1. – Страна, в которой мы живём</a:t>
            </a:r>
            <a:r>
              <a:rPr lang="ru-RU" sz="3200" b="1" i="1" dirty="0" smtClean="0">
                <a:solidFill>
                  <a:srgbClr val="002060"/>
                </a:solidFill>
                <a:latin typeface="Times New Roman"/>
                <a:ea typeface="SimSun"/>
              </a:rPr>
              <a:t>.</a:t>
            </a:r>
          </a:p>
          <a:p>
            <a:pPr marL="45720" indent="0" algn="just">
              <a:spcAft>
                <a:spcPts val="0"/>
              </a:spcAft>
              <a:buNone/>
            </a:pPr>
            <a:r>
              <a:rPr lang="ru-RU" sz="3200" b="1" i="1" dirty="0">
                <a:solidFill>
                  <a:srgbClr val="002060"/>
                </a:solidFill>
                <a:latin typeface="Times New Roman"/>
                <a:ea typeface="SimSun"/>
              </a:rPr>
              <a:t>Этап 2. – Чему посвящены эти строки</a:t>
            </a:r>
            <a:r>
              <a:rPr lang="ru-RU" sz="3200" b="1" i="1" dirty="0" smtClean="0">
                <a:solidFill>
                  <a:srgbClr val="002060"/>
                </a:solidFill>
                <a:latin typeface="Times New Roman"/>
                <a:ea typeface="SimSun"/>
              </a:rPr>
              <a:t>?</a:t>
            </a:r>
          </a:p>
          <a:p>
            <a:pPr marL="45720" indent="0" algn="just">
              <a:spcAft>
                <a:spcPts val="0"/>
              </a:spcAft>
              <a:buNone/>
            </a:pPr>
            <a:endParaRPr lang="ru-RU" sz="2000" dirty="0">
              <a:solidFill>
                <a:srgbClr val="002060"/>
              </a:solidFill>
              <a:latin typeface="Times New Roman"/>
              <a:ea typeface="SimSun"/>
            </a:endParaRPr>
          </a:p>
          <a:p>
            <a:pPr marL="45720" indent="0">
              <a:spcAft>
                <a:spcPts val="0"/>
              </a:spcAft>
              <a:buNone/>
            </a:pPr>
            <a:endParaRPr lang="ru-RU" sz="2400" dirty="0">
              <a:latin typeface="Times New Roman"/>
              <a:ea typeface="SimSun"/>
            </a:endParaRPr>
          </a:p>
          <a:p>
            <a:pPr marL="45720" indent="0" algn="ctr">
              <a:buNone/>
            </a:pP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4671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6" y="476672"/>
            <a:ext cx="7344814" cy="648072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sz="4800" dirty="0" smtClean="0">
                <a:effectLst/>
                <a:latin typeface="Times New Roman"/>
                <a:ea typeface="Times New Roman"/>
              </a:rPr>
              <a:t>«</a:t>
            </a:r>
            <a:r>
              <a:rPr lang="ru-RU" sz="4800" dirty="0">
                <a:effectLst/>
                <a:latin typeface="Times New Roman"/>
                <a:ea typeface="Times New Roman"/>
              </a:rPr>
              <a:t>Я - Гражданин России!»</a:t>
            </a:r>
            <a:endParaRPr lang="ru-RU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412776"/>
            <a:ext cx="6480719" cy="45969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65787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39552" y="260648"/>
            <a:ext cx="7848872" cy="3945592"/>
          </a:xfrm>
        </p:spPr>
        <p:txBody>
          <a:bodyPr>
            <a:normAutofit/>
          </a:bodyPr>
          <a:lstStyle/>
          <a:p>
            <a:pPr marL="45720" indent="0" algn="ctr">
              <a:spcAft>
                <a:spcPts val="0"/>
              </a:spcAft>
              <a:buNone/>
            </a:pPr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Стихотворение </a:t>
            </a:r>
          </a:p>
          <a:p>
            <a:pPr marL="45720" indent="0" algn="ctr">
              <a:spcAft>
                <a:spcPts val="0"/>
              </a:spcAft>
              <a:buNone/>
            </a:pPr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Александра Прокопьева </a:t>
            </a:r>
          </a:p>
          <a:p>
            <a:pPr marL="45720" indent="0" algn="ctr">
              <a:spcAft>
                <a:spcPts val="0"/>
              </a:spcAft>
              <a:buNone/>
            </a:pPr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«Нет </a:t>
            </a:r>
            <a:r>
              <a:rPr lang="ru-RU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свете </a:t>
            </a:r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Родины </a:t>
            </a:r>
            <a:r>
              <a:rPr lang="ru-RU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милее»</a:t>
            </a:r>
            <a:endParaRPr lang="ru-RU" sz="4000" b="1" dirty="0">
              <a:solidFill>
                <a:srgbClr val="002060"/>
              </a:solidFill>
              <a:latin typeface="Times New Roman" panose="02020603050405020304" pitchFamily="18" charset="0"/>
              <a:ea typeface="SimSun"/>
              <a:cs typeface="Times New Roman" panose="02020603050405020304" pitchFamily="18" charset="0"/>
            </a:endParaRPr>
          </a:p>
          <a:p>
            <a:pPr marL="45720" indent="0" algn="ctr">
              <a:buNone/>
            </a:pP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611634"/>
            <a:ext cx="6696744" cy="38966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97304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5" y="4581128"/>
            <a:ext cx="8136903" cy="2016224"/>
          </a:xfrm>
        </p:spPr>
        <p:txBody>
          <a:bodyPr/>
          <a:lstStyle/>
          <a:p>
            <a:pPr marL="0" indent="0">
              <a:buNone/>
            </a:pPr>
            <a:r>
              <a:rPr lang="ru-RU" sz="48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Нет на свете родины милее,</a:t>
            </a:r>
            <a:br>
              <a:rPr lang="ru-RU" sz="48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48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Где других лазурней небеса</a:t>
            </a:r>
            <a:r>
              <a:rPr lang="ru-RU" sz="4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,</a:t>
            </a:r>
            <a:br>
              <a:rPr lang="ru-RU" sz="4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1506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300342"/>
            <a:ext cx="6408712" cy="44711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97887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11560" y="2636912"/>
            <a:ext cx="82809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45720" indent="0" algn="ctr">
              <a:buNone/>
            </a:pP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22530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7219" y="731838"/>
            <a:ext cx="5132362" cy="3475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23528" y="4221088"/>
            <a:ext cx="8424936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>
              <a:solidFill>
                <a:srgbClr val="000000"/>
              </a:solidFill>
              <a:latin typeface="Calibri"/>
              <a:ea typeface="Calibri"/>
              <a:cs typeface="Times New Roman"/>
            </a:endParaRPr>
          </a:p>
          <a:p>
            <a:endParaRPr lang="ru-RU" dirty="0">
              <a:solidFill>
                <a:srgbClr val="000000"/>
              </a:solidFill>
              <a:latin typeface="Calibri"/>
              <a:ea typeface="Calibri"/>
              <a:cs typeface="Times New Roman"/>
            </a:endParaRPr>
          </a:p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Солнце </a:t>
            </a:r>
            <a:r>
              <a:rPr lang="ru-RU" sz="4000" b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ярче, звёзды всех светлее,</a:t>
            </a:r>
            <a:r>
              <a:rPr lang="ru-RU" sz="4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4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6489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11560" y="2636912"/>
            <a:ext cx="82809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45720" indent="0" algn="ctr">
              <a:buNone/>
            </a:pP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23558" name="Picture 6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620688"/>
            <a:ext cx="3155998" cy="4116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563" name="Picture 1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642225"/>
            <a:ext cx="4320480" cy="35149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611560" y="3105835"/>
            <a:ext cx="8064896" cy="3877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>
              <a:solidFill>
                <a:srgbClr val="000000"/>
              </a:solidFill>
              <a:latin typeface="Calibri"/>
              <a:ea typeface="Calibri"/>
              <a:cs typeface="Times New Roman"/>
            </a:endParaRPr>
          </a:p>
          <a:p>
            <a:endParaRPr lang="ru-RU" dirty="0">
              <a:solidFill>
                <a:srgbClr val="000000"/>
              </a:solidFill>
              <a:latin typeface="Calibri"/>
              <a:ea typeface="Calibri"/>
              <a:cs typeface="Times New Roman"/>
            </a:endParaRPr>
          </a:p>
          <a:p>
            <a:endParaRPr lang="ru-RU" dirty="0" smtClean="0">
              <a:solidFill>
                <a:srgbClr val="000000"/>
              </a:solidFill>
              <a:latin typeface="Calibri"/>
              <a:ea typeface="Calibri"/>
              <a:cs typeface="Times New Roman"/>
            </a:endParaRPr>
          </a:p>
          <a:p>
            <a:endParaRPr lang="ru-RU" dirty="0">
              <a:solidFill>
                <a:srgbClr val="000000"/>
              </a:solidFill>
              <a:latin typeface="Calibri"/>
              <a:ea typeface="Calibri"/>
              <a:cs typeface="Times New Roman"/>
            </a:endParaRPr>
          </a:p>
          <a:p>
            <a:endParaRPr lang="ru-RU" dirty="0" smtClean="0">
              <a:solidFill>
                <a:srgbClr val="000000"/>
              </a:solidFill>
              <a:latin typeface="Calibri"/>
              <a:ea typeface="Calibri"/>
              <a:cs typeface="Times New Roman"/>
            </a:endParaRPr>
          </a:p>
          <a:p>
            <a:endParaRPr lang="ru-RU" dirty="0">
              <a:solidFill>
                <a:srgbClr val="000000"/>
              </a:solidFill>
              <a:latin typeface="Calibri"/>
              <a:ea typeface="Calibri"/>
              <a:cs typeface="Times New Roman"/>
            </a:endParaRPr>
          </a:p>
          <a:p>
            <a:endParaRPr lang="ru-RU" dirty="0" smtClean="0">
              <a:solidFill>
                <a:srgbClr val="000000"/>
              </a:solidFill>
              <a:latin typeface="Calibri"/>
              <a:ea typeface="Calibri"/>
              <a:cs typeface="Times New Roman"/>
            </a:endParaRPr>
          </a:p>
          <a:p>
            <a:pPr algn="ctr"/>
            <a:endParaRPr lang="ru-RU" sz="4000" b="1" dirty="0" smtClean="0">
              <a:solidFill>
                <a:srgbClr val="00206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Где </a:t>
            </a:r>
            <a:r>
              <a:rPr lang="ru-RU" sz="4000" b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отрадны рощи и леса;</a:t>
            </a:r>
            <a:br>
              <a:rPr lang="ru-RU" sz="4000" b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endParaRPr lang="ru-RU" sz="4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6226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11560" y="2636912"/>
            <a:ext cx="82809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45720" indent="0" algn="ctr">
              <a:buNone/>
            </a:pP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>
          <a:xfrm>
            <a:off x="395536" y="731520"/>
            <a:ext cx="8496944" cy="5865832"/>
          </a:xfrm>
        </p:spPr>
        <p:txBody>
          <a:bodyPr>
            <a:normAutofit fontScale="92500" lnSpcReduction="10000"/>
          </a:bodyPr>
          <a:lstStyle/>
          <a:p>
            <a:pPr marL="45720" indent="0">
              <a:buNone/>
            </a:pPr>
            <a:endParaRPr lang="ru-RU" sz="2400" dirty="0" smtClean="0">
              <a:solidFill>
                <a:srgbClr val="000000"/>
              </a:solidFill>
              <a:latin typeface="Calibri"/>
              <a:ea typeface="Calibri"/>
              <a:cs typeface="Times New Roman"/>
            </a:endParaRPr>
          </a:p>
          <a:p>
            <a:pPr marL="45720" indent="0">
              <a:buNone/>
            </a:pPr>
            <a:endParaRPr lang="ru-RU" sz="3200" dirty="0">
              <a:solidFill>
                <a:srgbClr val="000000"/>
              </a:solidFill>
              <a:latin typeface="Calibri"/>
              <a:ea typeface="Calibri"/>
              <a:cs typeface="Times New Roman"/>
            </a:endParaRPr>
          </a:p>
          <a:p>
            <a:pPr marL="45720" indent="0">
              <a:buNone/>
            </a:pPr>
            <a:endParaRPr lang="ru-RU" sz="2400" dirty="0" smtClean="0">
              <a:solidFill>
                <a:srgbClr val="000000"/>
              </a:solidFill>
              <a:latin typeface="Calibri"/>
              <a:ea typeface="Calibri"/>
              <a:cs typeface="Times New Roman"/>
            </a:endParaRPr>
          </a:p>
          <a:p>
            <a:pPr marL="45720" indent="0">
              <a:buNone/>
            </a:pPr>
            <a:endParaRPr lang="ru-RU" sz="2400" dirty="0" smtClean="0">
              <a:solidFill>
                <a:srgbClr val="000000"/>
              </a:solidFill>
              <a:latin typeface="Calibri"/>
              <a:ea typeface="Calibri"/>
              <a:cs typeface="Times New Roman"/>
            </a:endParaRPr>
          </a:p>
          <a:p>
            <a:pPr marL="45720" indent="0">
              <a:buNone/>
            </a:pPr>
            <a:endParaRPr lang="ru-RU" sz="2400" dirty="0">
              <a:solidFill>
                <a:srgbClr val="000000"/>
              </a:solidFill>
              <a:latin typeface="Calibri"/>
              <a:ea typeface="Calibri"/>
              <a:cs typeface="Times New Roman"/>
            </a:endParaRPr>
          </a:p>
          <a:p>
            <a:pPr marL="45720" indent="0">
              <a:buNone/>
            </a:pPr>
            <a:endParaRPr lang="ru-RU" sz="2400" dirty="0" smtClean="0">
              <a:solidFill>
                <a:srgbClr val="000000"/>
              </a:solidFill>
              <a:latin typeface="Calibri"/>
              <a:ea typeface="Calibri"/>
              <a:cs typeface="Times New Roman"/>
            </a:endParaRPr>
          </a:p>
          <a:p>
            <a:pPr marL="45720" indent="0">
              <a:buNone/>
            </a:pPr>
            <a:endParaRPr lang="ru-RU" sz="2400" dirty="0">
              <a:solidFill>
                <a:srgbClr val="000000"/>
              </a:solidFill>
              <a:latin typeface="Calibri"/>
              <a:ea typeface="Calibri"/>
              <a:cs typeface="Times New Roman"/>
            </a:endParaRPr>
          </a:p>
          <a:p>
            <a:pPr marL="45720" indent="0">
              <a:buNone/>
            </a:pPr>
            <a:endParaRPr lang="ru-RU" sz="2400" dirty="0" smtClean="0">
              <a:solidFill>
                <a:srgbClr val="000000"/>
              </a:solidFill>
              <a:latin typeface="Calibri"/>
              <a:ea typeface="Calibri"/>
              <a:cs typeface="Times New Roman"/>
            </a:endParaRPr>
          </a:p>
          <a:p>
            <a:pPr marL="45720" indent="0">
              <a:buNone/>
            </a:pPr>
            <a:endParaRPr lang="ru-RU" sz="2400" dirty="0">
              <a:solidFill>
                <a:srgbClr val="000000"/>
              </a:solidFill>
              <a:latin typeface="Calibri"/>
              <a:ea typeface="Calibri"/>
              <a:cs typeface="Times New Roman"/>
            </a:endParaRPr>
          </a:p>
          <a:p>
            <a:pPr marL="45720" indent="0" algn="ctr">
              <a:buNone/>
            </a:pPr>
            <a:r>
              <a:rPr lang="ru-RU" sz="47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Где </a:t>
            </a:r>
            <a:r>
              <a:rPr lang="ru-RU" sz="4700" b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 реках стремительные </a:t>
            </a:r>
            <a:r>
              <a:rPr lang="ru-RU" sz="47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воды</a:t>
            </a:r>
            <a:r>
              <a:rPr lang="ru-RU" sz="4700" b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4700" b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4700" b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Голубеют, словно бирюза,</a:t>
            </a:r>
            <a:br>
              <a:rPr lang="ru-RU" sz="4700" b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endParaRPr lang="ru-RU" sz="47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436" y="548680"/>
            <a:ext cx="4040428" cy="2763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0509" y="1772816"/>
            <a:ext cx="4249903" cy="28208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74636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11560" y="3861048"/>
            <a:ext cx="82809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45720" indent="0" algn="ctr">
              <a:buNone/>
            </a:pP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28674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428387"/>
            <a:ext cx="7056784" cy="43559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9512" y="3429000"/>
            <a:ext cx="8784976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>
              <a:solidFill>
                <a:srgbClr val="000000"/>
              </a:solidFill>
              <a:latin typeface="Calibri"/>
              <a:ea typeface="Calibri"/>
              <a:cs typeface="Times New Roman"/>
            </a:endParaRPr>
          </a:p>
          <a:p>
            <a:endParaRPr lang="ru-RU" dirty="0">
              <a:solidFill>
                <a:srgbClr val="000000"/>
              </a:solidFill>
              <a:latin typeface="Calibri"/>
              <a:ea typeface="Calibri"/>
              <a:cs typeface="Times New Roman"/>
            </a:endParaRPr>
          </a:p>
          <a:p>
            <a:endParaRPr lang="ru-RU" dirty="0" smtClean="0">
              <a:solidFill>
                <a:srgbClr val="000000"/>
              </a:solidFill>
              <a:latin typeface="Calibri"/>
              <a:ea typeface="Calibri"/>
              <a:cs typeface="Times New Roman"/>
            </a:endParaRPr>
          </a:p>
          <a:p>
            <a:endParaRPr lang="ru-RU" dirty="0">
              <a:solidFill>
                <a:srgbClr val="000000"/>
              </a:solidFill>
              <a:latin typeface="Calibri"/>
              <a:ea typeface="Calibri"/>
              <a:cs typeface="Times New Roman"/>
            </a:endParaRPr>
          </a:p>
          <a:p>
            <a:endParaRPr lang="ru-RU" dirty="0" smtClean="0">
              <a:solidFill>
                <a:srgbClr val="000000"/>
              </a:solidFill>
              <a:latin typeface="Calibri"/>
              <a:ea typeface="Calibri"/>
              <a:cs typeface="Times New Roman"/>
            </a:endParaRPr>
          </a:p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Где</a:t>
            </a:r>
            <a:r>
              <a:rPr lang="ru-RU" sz="4000" b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, когда настанет непогода,</a:t>
            </a:r>
            <a:br>
              <a:rPr lang="ru-RU" sz="4000" b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4000" b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Весь народ выходит, как гроза!</a:t>
            </a:r>
            <a:br>
              <a:rPr lang="ru-RU" sz="4000" b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endParaRPr lang="ru-RU" sz="4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9445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812191"/>
            <a:ext cx="8712968" cy="5857169"/>
          </a:xfrm>
        </p:spPr>
        <p:txBody>
          <a:bodyPr>
            <a:normAutofit fontScale="92500" lnSpcReduction="20000"/>
          </a:bodyPr>
          <a:lstStyle/>
          <a:p>
            <a:pPr marL="45720" indent="0">
              <a:buNone/>
            </a:pPr>
            <a:endParaRPr lang="ru-RU" sz="4800" b="1" dirty="0" smtClean="0">
              <a:solidFill>
                <a:srgbClr val="00000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45720" indent="0">
              <a:buNone/>
            </a:pPr>
            <a:endParaRPr lang="ru-RU" sz="4800" b="1" dirty="0">
              <a:solidFill>
                <a:srgbClr val="00000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45720" indent="0">
              <a:buNone/>
            </a:pPr>
            <a:endParaRPr lang="ru-RU" sz="4800" b="1" dirty="0" smtClean="0">
              <a:solidFill>
                <a:srgbClr val="00000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45720" indent="0">
              <a:buNone/>
            </a:pPr>
            <a:endParaRPr lang="ru-RU" sz="4800" b="1" dirty="0" smtClean="0">
              <a:solidFill>
                <a:srgbClr val="00000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45720" indent="0">
              <a:buNone/>
            </a:pPr>
            <a:endParaRPr lang="ru-RU" sz="4800" b="1" dirty="0" smtClean="0">
              <a:solidFill>
                <a:srgbClr val="00000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45720" indent="0" algn="ctr">
              <a:buNone/>
            </a:pPr>
            <a:endParaRPr lang="ru-RU" sz="4300" b="1" dirty="0" smtClean="0">
              <a:solidFill>
                <a:srgbClr val="00206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45720" indent="0" algn="ctr">
              <a:buNone/>
            </a:pPr>
            <a:r>
              <a:rPr lang="ru-RU" sz="43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Нет </a:t>
            </a:r>
            <a:r>
              <a:rPr lang="ru-RU" sz="4300" b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на свете Родины дороже.</a:t>
            </a:r>
            <a:br>
              <a:rPr lang="ru-RU" sz="4300" b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4300" b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Надо </a:t>
            </a:r>
            <a:r>
              <a:rPr lang="ru-RU" sz="43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всё </a:t>
            </a:r>
            <a:r>
              <a:rPr lang="ru-RU" sz="4300" b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нам делать для неё,</a:t>
            </a:r>
            <a:br>
              <a:rPr lang="ru-RU" sz="4300" b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endParaRPr lang="ru-RU" sz="43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2636912"/>
            <a:ext cx="82809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45720" indent="0" algn="ctr">
              <a:buNone/>
            </a:pP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24577" name="Picture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394" y="836713"/>
            <a:ext cx="3951582" cy="26278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2020" y="1663321"/>
            <a:ext cx="4029489" cy="30850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59523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1052736"/>
            <a:ext cx="8640960" cy="5616624"/>
          </a:xfrm>
        </p:spPr>
        <p:txBody>
          <a:bodyPr>
            <a:normAutofit lnSpcReduction="10000"/>
          </a:bodyPr>
          <a:lstStyle/>
          <a:p>
            <a:pPr marL="45720" indent="0">
              <a:buNone/>
            </a:pPr>
            <a:endParaRPr lang="ru-RU" sz="4800" b="1" dirty="0" smtClean="0">
              <a:solidFill>
                <a:srgbClr val="00000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45720" indent="0">
              <a:buNone/>
            </a:pPr>
            <a:endParaRPr lang="ru-RU" sz="4800" b="1" dirty="0">
              <a:solidFill>
                <a:srgbClr val="00000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45720" indent="0">
              <a:buNone/>
            </a:pPr>
            <a:endParaRPr lang="ru-RU" sz="4000" b="1" dirty="0" smtClean="0">
              <a:solidFill>
                <a:srgbClr val="00000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45720" indent="0">
              <a:buNone/>
            </a:pPr>
            <a:endParaRPr lang="ru-RU" sz="4000" b="1" dirty="0">
              <a:solidFill>
                <a:srgbClr val="00000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45720" indent="0" algn="ctr">
              <a:buNone/>
            </a:pPr>
            <a:endParaRPr lang="ru-RU" sz="4000" b="1" dirty="0" smtClean="0">
              <a:solidFill>
                <a:srgbClr val="00206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45720" indent="0" algn="ctr">
              <a:buNone/>
            </a:pPr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Чтобы </a:t>
            </a:r>
            <a:r>
              <a:rPr lang="ru-RU" sz="4000" b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день, который нами прожит,</a:t>
            </a:r>
            <a:br>
              <a:rPr lang="ru-RU" sz="4000" b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4000" b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Каждым часом радовал её.</a:t>
            </a:r>
            <a:br>
              <a:rPr lang="ru-RU" sz="4000" b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endParaRPr lang="ru-RU" sz="4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2636912"/>
            <a:ext cx="82809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45720" indent="0" algn="ctr">
              <a:buNone/>
            </a:pP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979" y="620688"/>
            <a:ext cx="4320480" cy="32387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268760"/>
            <a:ext cx="3747067" cy="32387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14312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11560" y="1052736"/>
            <a:ext cx="8280920" cy="5400600"/>
          </a:xfrm>
        </p:spPr>
        <p:txBody>
          <a:bodyPr>
            <a:normAutofit lnSpcReduction="10000"/>
          </a:bodyPr>
          <a:lstStyle/>
          <a:p>
            <a:pPr marL="45720" indent="0">
              <a:buNone/>
            </a:pPr>
            <a:endParaRPr lang="ru-RU" sz="4000" b="1" dirty="0" smtClean="0">
              <a:solidFill>
                <a:srgbClr val="00000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45720" indent="0">
              <a:buNone/>
            </a:pPr>
            <a:endParaRPr lang="ru-RU" sz="4000" b="1" dirty="0">
              <a:solidFill>
                <a:srgbClr val="00000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45720" indent="0">
              <a:buNone/>
            </a:pPr>
            <a:endParaRPr lang="ru-RU" sz="4000" b="1" dirty="0" smtClean="0">
              <a:solidFill>
                <a:srgbClr val="00000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45720" indent="0">
              <a:buNone/>
            </a:pPr>
            <a:endParaRPr lang="ru-RU" sz="4000" b="1" dirty="0">
              <a:solidFill>
                <a:srgbClr val="00000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45720" indent="0">
              <a:buNone/>
            </a:pPr>
            <a:endParaRPr lang="ru-RU" sz="4000" b="1" dirty="0" smtClean="0">
              <a:solidFill>
                <a:srgbClr val="00000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45720" indent="0" algn="ctr">
              <a:buNone/>
            </a:pPr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Всюду всё </a:t>
            </a:r>
            <a:r>
              <a:rPr lang="ru-RU" sz="4000" b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 её раздольях – наше.</a:t>
            </a:r>
            <a:br>
              <a:rPr lang="ru-RU" sz="4000" b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4000" b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Отдадим ей думы и дела</a:t>
            </a:r>
            <a:br>
              <a:rPr lang="ru-RU" sz="4000" b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endParaRPr lang="ru-RU" sz="4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2636912"/>
            <a:ext cx="82809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45720" indent="0" algn="ctr">
              <a:buNone/>
            </a:pP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664476"/>
            <a:ext cx="4074431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5577" y="1774012"/>
            <a:ext cx="3780420" cy="26491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4832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11560" y="850828"/>
            <a:ext cx="8280920" cy="5890540"/>
          </a:xfrm>
        </p:spPr>
        <p:txBody>
          <a:bodyPr>
            <a:normAutofit/>
          </a:bodyPr>
          <a:lstStyle/>
          <a:p>
            <a:pPr marL="45720" indent="0">
              <a:spcAft>
                <a:spcPts val="0"/>
              </a:spcAft>
              <a:buNone/>
            </a:pPr>
            <a:endParaRPr lang="ru-RU" sz="4000" b="1" dirty="0" smtClean="0">
              <a:solidFill>
                <a:srgbClr val="000000"/>
              </a:solidFill>
              <a:latin typeface="Times New Roman"/>
              <a:ea typeface="SimSun"/>
            </a:endParaRPr>
          </a:p>
          <a:p>
            <a:pPr marL="45720" indent="0">
              <a:spcAft>
                <a:spcPts val="0"/>
              </a:spcAft>
              <a:buNone/>
            </a:pPr>
            <a:endParaRPr lang="ru-RU" sz="4000" b="1" dirty="0" smtClean="0">
              <a:solidFill>
                <a:srgbClr val="000000"/>
              </a:solidFill>
              <a:latin typeface="Times New Roman"/>
              <a:ea typeface="SimSun"/>
            </a:endParaRPr>
          </a:p>
          <a:p>
            <a:pPr marL="45720" indent="0">
              <a:spcAft>
                <a:spcPts val="0"/>
              </a:spcAft>
              <a:buNone/>
            </a:pPr>
            <a:endParaRPr lang="ru-RU" sz="4000" b="1" dirty="0">
              <a:solidFill>
                <a:srgbClr val="000000"/>
              </a:solidFill>
              <a:latin typeface="Times New Roman"/>
              <a:ea typeface="SimSun"/>
            </a:endParaRPr>
          </a:p>
          <a:p>
            <a:pPr marL="45720" indent="0">
              <a:spcAft>
                <a:spcPts val="0"/>
              </a:spcAft>
              <a:buNone/>
            </a:pPr>
            <a:endParaRPr lang="ru-RU" sz="4000" b="1" dirty="0" smtClean="0">
              <a:solidFill>
                <a:srgbClr val="000000"/>
              </a:solidFill>
              <a:latin typeface="Times New Roman"/>
              <a:ea typeface="SimSun"/>
            </a:endParaRPr>
          </a:p>
          <a:p>
            <a:pPr marL="45720" indent="0">
              <a:spcAft>
                <a:spcPts val="0"/>
              </a:spcAft>
              <a:buNone/>
            </a:pPr>
            <a:endParaRPr lang="ru-RU" sz="4000" b="1" dirty="0">
              <a:solidFill>
                <a:srgbClr val="000000"/>
              </a:solidFill>
              <a:latin typeface="Times New Roman"/>
              <a:ea typeface="SimSun"/>
            </a:endParaRPr>
          </a:p>
          <a:p>
            <a:pPr marL="45720" indent="0" algn="ctr">
              <a:spcAft>
                <a:spcPts val="0"/>
              </a:spcAft>
              <a:buNone/>
            </a:pPr>
            <a:endParaRPr lang="ru-RU" sz="4000" b="1" dirty="0" smtClean="0">
              <a:solidFill>
                <a:srgbClr val="002060"/>
              </a:solidFill>
              <a:latin typeface="Times New Roman"/>
              <a:ea typeface="SimSun"/>
            </a:endParaRPr>
          </a:p>
          <a:p>
            <a:pPr marL="45720" indent="0" algn="ctr">
              <a:spcAft>
                <a:spcPts val="0"/>
              </a:spcAft>
              <a:buNone/>
            </a:pPr>
            <a:r>
              <a:rPr lang="ru-RU" sz="4000" b="1" dirty="0" smtClean="0">
                <a:solidFill>
                  <a:srgbClr val="002060"/>
                </a:solidFill>
                <a:latin typeface="Times New Roman"/>
                <a:ea typeface="SimSun"/>
              </a:rPr>
              <a:t>И </a:t>
            </a:r>
            <a:r>
              <a:rPr lang="ru-RU" sz="4000" b="1" dirty="0">
                <a:solidFill>
                  <a:srgbClr val="002060"/>
                </a:solidFill>
                <a:latin typeface="Times New Roman"/>
                <a:ea typeface="SimSun"/>
              </a:rPr>
              <a:t>кругом садами опояшем,</a:t>
            </a:r>
            <a:br>
              <a:rPr lang="ru-RU" sz="4000" b="1" dirty="0">
                <a:solidFill>
                  <a:srgbClr val="002060"/>
                </a:solidFill>
                <a:latin typeface="Times New Roman"/>
                <a:ea typeface="SimSun"/>
              </a:rPr>
            </a:br>
            <a:r>
              <a:rPr lang="ru-RU" sz="4000" b="1" dirty="0">
                <a:solidFill>
                  <a:srgbClr val="002060"/>
                </a:solidFill>
                <a:latin typeface="Times New Roman"/>
                <a:ea typeface="SimSun"/>
              </a:rPr>
              <a:t>Чтобы вечно Родина цвела!</a:t>
            </a:r>
          </a:p>
          <a:p>
            <a:pPr marL="45720" indent="0" algn="ctr">
              <a:buNone/>
            </a:pPr>
            <a:endParaRPr lang="ru-RU" sz="6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2636912"/>
            <a:ext cx="82809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45720" indent="0" algn="ctr">
              <a:buNone/>
            </a:pP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488" y="476672"/>
            <a:ext cx="3888432" cy="32535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557463"/>
            <a:ext cx="4135345" cy="30822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60883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827584" y="764704"/>
            <a:ext cx="7920880" cy="648072"/>
          </a:xfrm>
        </p:spPr>
        <p:txBody>
          <a:bodyPr>
            <a:normAutofit fontScale="25000" lnSpcReduction="20000"/>
          </a:bodyPr>
          <a:lstStyle/>
          <a:p>
            <a:pPr marL="45720" indent="0" algn="ctr">
              <a:spcAft>
                <a:spcPts val="0"/>
              </a:spcAft>
              <a:buNone/>
            </a:pPr>
            <a:r>
              <a:rPr lang="ru-RU" sz="10000" b="1" dirty="0">
                <a:solidFill>
                  <a:srgbClr val="002060"/>
                </a:solidFill>
                <a:latin typeface="Times New Roman"/>
                <a:ea typeface="Segoe UI"/>
              </a:rPr>
              <a:t>"Что мы Родиной зовём?"</a:t>
            </a:r>
            <a:r>
              <a:rPr lang="ru-RU" sz="10000" dirty="0">
                <a:solidFill>
                  <a:srgbClr val="002060"/>
                </a:solidFill>
                <a:latin typeface="Times New Roman"/>
                <a:ea typeface="Segoe UI"/>
              </a:rPr>
              <a:t>      </a:t>
            </a:r>
            <a:r>
              <a:rPr lang="ru-RU" sz="10000" b="1" dirty="0" smtClean="0">
                <a:solidFill>
                  <a:srgbClr val="002060"/>
                </a:solidFill>
                <a:latin typeface="Times New Roman"/>
                <a:ea typeface="Segoe UI"/>
              </a:rPr>
              <a:t>Степанов Владимир</a:t>
            </a:r>
            <a:endParaRPr lang="ru-RU" sz="10000" dirty="0">
              <a:solidFill>
                <a:srgbClr val="002060"/>
              </a:solidFill>
              <a:latin typeface="Times New Roman"/>
              <a:ea typeface="SimSun"/>
            </a:endParaRPr>
          </a:p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412776"/>
            <a:ext cx="7809028" cy="47525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63128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67544" y="692696"/>
            <a:ext cx="8424936" cy="5688632"/>
          </a:xfrm>
        </p:spPr>
        <p:txBody>
          <a:bodyPr>
            <a:normAutofit fontScale="92500" lnSpcReduction="10000"/>
          </a:bodyPr>
          <a:lstStyle/>
          <a:p>
            <a:pPr marL="45720" indent="0">
              <a:buNone/>
            </a:pPr>
            <a:endParaRPr lang="ru-RU" sz="4000" b="1" dirty="0" smtClean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marL="45720" indent="0">
              <a:buNone/>
            </a:pPr>
            <a:endParaRPr lang="ru-RU" sz="4000" b="1" dirty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marL="45720" indent="0">
              <a:buNone/>
            </a:pPr>
            <a:endParaRPr lang="ru-RU" sz="4000" b="1" dirty="0" smtClean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marL="45720" indent="0">
              <a:buNone/>
            </a:pPr>
            <a:endParaRPr lang="ru-RU" sz="4000" b="1" dirty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marL="45720" indent="0">
              <a:buNone/>
            </a:pPr>
            <a:endParaRPr lang="ru-RU" sz="4000" b="1" dirty="0" smtClean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marL="45720" indent="0">
              <a:buNone/>
            </a:pPr>
            <a:endParaRPr lang="ru-RU" sz="4000" b="1" dirty="0" smtClean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marL="45720" indent="0" algn="ctr">
              <a:buNone/>
            </a:pPr>
            <a:r>
              <a:rPr lang="ru-RU" sz="4000" b="1" dirty="0" smtClean="0">
                <a:solidFill>
                  <a:srgbClr val="002060"/>
                </a:solidFill>
                <a:latin typeface="Times New Roman"/>
                <a:ea typeface="Times New Roman"/>
              </a:rPr>
              <a:t>Нет </a:t>
            </a:r>
            <a:r>
              <a:rPr lang="ru-RU" sz="4000" b="1" dirty="0">
                <a:solidFill>
                  <a:srgbClr val="002060"/>
                </a:solidFill>
                <a:latin typeface="Times New Roman"/>
                <a:ea typeface="Times New Roman"/>
              </a:rPr>
              <a:t>на свете Родины красивей,</a:t>
            </a:r>
            <a:br>
              <a:rPr lang="ru-RU" sz="4000" b="1" dirty="0">
                <a:solidFill>
                  <a:srgbClr val="002060"/>
                </a:solidFill>
                <a:latin typeface="Times New Roman"/>
                <a:ea typeface="Times New Roman"/>
              </a:rPr>
            </a:br>
            <a:r>
              <a:rPr lang="ru-RU" sz="4000" b="1" dirty="0">
                <a:solidFill>
                  <a:srgbClr val="002060"/>
                </a:solidFill>
                <a:latin typeface="Times New Roman"/>
                <a:ea typeface="Times New Roman"/>
              </a:rPr>
              <a:t>Боевой страны богатырей,</a:t>
            </a:r>
            <a:br>
              <a:rPr lang="ru-RU" sz="4000" b="1" dirty="0">
                <a:solidFill>
                  <a:srgbClr val="002060"/>
                </a:solidFill>
                <a:latin typeface="Times New Roman"/>
                <a:ea typeface="Times New Roman"/>
              </a:rPr>
            </a:br>
            <a:endParaRPr lang="ru-RU" sz="4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2636912"/>
            <a:ext cx="82809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45720" indent="0" algn="ctr">
              <a:buNone/>
            </a:pP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241" y="332656"/>
            <a:ext cx="4375779" cy="3312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980728"/>
            <a:ext cx="3528392" cy="3528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75970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512" y="1052736"/>
            <a:ext cx="8712968" cy="5184576"/>
          </a:xfrm>
        </p:spPr>
        <p:txBody>
          <a:bodyPr>
            <a:normAutofit/>
          </a:bodyPr>
          <a:lstStyle/>
          <a:p>
            <a:pPr marL="45720" indent="0">
              <a:spcAft>
                <a:spcPts val="0"/>
              </a:spcAft>
              <a:buNone/>
            </a:pPr>
            <a:endParaRPr lang="ru-RU" sz="4000" b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45720" indent="0">
              <a:spcAft>
                <a:spcPts val="0"/>
              </a:spcAft>
              <a:buNone/>
            </a:pPr>
            <a:endParaRPr lang="ru-RU" sz="4000" b="1" dirty="0">
              <a:solidFill>
                <a:srgbClr val="000000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45720" indent="0">
              <a:spcAft>
                <a:spcPts val="0"/>
              </a:spcAft>
              <a:buNone/>
            </a:pPr>
            <a:endParaRPr lang="ru-RU" sz="4000" b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45720" indent="0">
              <a:spcAft>
                <a:spcPts val="0"/>
              </a:spcAft>
              <a:buNone/>
            </a:pPr>
            <a:endParaRPr lang="ru-RU" sz="4000" b="1" dirty="0">
              <a:solidFill>
                <a:srgbClr val="000000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45720" indent="0">
              <a:spcAft>
                <a:spcPts val="0"/>
              </a:spcAft>
              <a:buNone/>
            </a:pPr>
            <a:endParaRPr lang="ru-RU" sz="4000" b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45720" indent="0" algn="ctr">
              <a:spcAft>
                <a:spcPts val="0"/>
              </a:spcAft>
              <a:buNone/>
            </a:pPr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Вот </a:t>
            </a:r>
            <a:r>
              <a:rPr lang="ru-RU" sz="40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она, по имени Россия,</a:t>
            </a:r>
            <a:br>
              <a:rPr lang="ru-RU" sz="40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</a:br>
            <a:r>
              <a:rPr lang="ru-RU" sz="40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От морей </a:t>
            </a:r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простёрлась </a:t>
            </a:r>
            <a:r>
              <a:rPr lang="ru-RU" sz="40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до морей.</a:t>
            </a:r>
            <a:endParaRPr lang="ru-RU" sz="4000" b="1" dirty="0">
              <a:solidFill>
                <a:srgbClr val="00206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45720" indent="0">
              <a:buNone/>
            </a:pPr>
            <a:endParaRPr lang="ru-RU" sz="6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2636912"/>
            <a:ext cx="82809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45720" indent="0" algn="ctr">
              <a:buNone/>
            </a:pP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5099" y="1772815"/>
            <a:ext cx="3939368" cy="3018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679922"/>
            <a:ext cx="4005468" cy="3181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0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1052736"/>
            <a:ext cx="8640960" cy="5400600"/>
          </a:xfrm>
        </p:spPr>
        <p:txBody>
          <a:bodyPr>
            <a:normAutofit lnSpcReduction="10000"/>
          </a:bodyPr>
          <a:lstStyle/>
          <a:p>
            <a:pPr marL="45720" indent="0">
              <a:buNone/>
            </a:pPr>
            <a:endParaRPr lang="ru-RU" sz="4000" b="1" dirty="0" smtClean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marL="45720" indent="0">
              <a:buNone/>
            </a:pPr>
            <a:endParaRPr lang="ru-RU" sz="4000" b="1" dirty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marL="45720" indent="0">
              <a:buNone/>
            </a:pPr>
            <a:endParaRPr lang="ru-RU" sz="4000" b="1" dirty="0" smtClean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marL="45720" indent="0">
              <a:buNone/>
            </a:pPr>
            <a:endParaRPr lang="ru-RU" sz="4000" b="1" dirty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marL="45720" indent="0">
              <a:buNone/>
            </a:pPr>
            <a:endParaRPr lang="ru-RU" sz="4000" b="1" dirty="0" smtClean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marL="45720" indent="0" algn="ctr">
              <a:buNone/>
            </a:pPr>
            <a:r>
              <a:rPr lang="ru-RU" sz="4000" b="1" dirty="0" smtClean="0">
                <a:solidFill>
                  <a:srgbClr val="002060"/>
                </a:solidFill>
                <a:latin typeface="Times New Roman"/>
                <a:ea typeface="Times New Roman"/>
              </a:rPr>
              <a:t>Прибавляет </a:t>
            </a:r>
            <a:r>
              <a:rPr lang="ru-RU" sz="4000" b="1" dirty="0">
                <a:solidFill>
                  <a:srgbClr val="002060"/>
                </a:solidFill>
                <a:latin typeface="Times New Roman"/>
                <a:ea typeface="Times New Roman"/>
              </a:rPr>
              <a:t>силы год от году,</a:t>
            </a:r>
            <a:br>
              <a:rPr lang="ru-RU" sz="4000" b="1" dirty="0">
                <a:solidFill>
                  <a:srgbClr val="002060"/>
                </a:solidFill>
                <a:latin typeface="Times New Roman"/>
                <a:ea typeface="Times New Roman"/>
              </a:rPr>
            </a:br>
            <a:r>
              <a:rPr lang="ru-RU" sz="4000" b="1" dirty="0">
                <a:solidFill>
                  <a:srgbClr val="002060"/>
                </a:solidFill>
                <a:latin typeface="Times New Roman"/>
                <a:ea typeface="Times New Roman"/>
              </a:rPr>
              <a:t>Вся красуясь в славе молодой,</a:t>
            </a:r>
            <a:br>
              <a:rPr lang="ru-RU" sz="4000" b="1" dirty="0">
                <a:solidFill>
                  <a:srgbClr val="002060"/>
                </a:solidFill>
                <a:latin typeface="Times New Roman"/>
                <a:ea typeface="Times New Roman"/>
              </a:rPr>
            </a:br>
            <a:endParaRPr lang="ru-RU" sz="4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2636912"/>
            <a:ext cx="82809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45720" indent="0" algn="ctr">
              <a:buNone/>
            </a:pP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3232" y="1844824"/>
            <a:ext cx="4115231" cy="27400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4820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314" y="823938"/>
            <a:ext cx="4103654" cy="2736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7124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11560" y="1052736"/>
            <a:ext cx="8280920" cy="5472608"/>
          </a:xfrm>
        </p:spPr>
        <p:txBody>
          <a:bodyPr>
            <a:normAutofit/>
          </a:bodyPr>
          <a:lstStyle/>
          <a:p>
            <a:pPr marL="45720" indent="0">
              <a:spcAft>
                <a:spcPts val="0"/>
              </a:spcAft>
              <a:buNone/>
            </a:pPr>
            <a:endParaRPr lang="ru-RU" sz="4000" b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45720" indent="0">
              <a:spcAft>
                <a:spcPts val="0"/>
              </a:spcAft>
              <a:buNone/>
            </a:pPr>
            <a:endParaRPr lang="ru-RU" sz="4000" b="1" dirty="0">
              <a:solidFill>
                <a:srgbClr val="000000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45720" indent="0">
              <a:spcAft>
                <a:spcPts val="0"/>
              </a:spcAft>
              <a:buNone/>
            </a:pPr>
            <a:endParaRPr lang="ru-RU" sz="4000" b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45720" indent="0">
              <a:spcAft>
                <a:spcPts val="0"/>
              </a:spcAft>
              <a:buNone/>
            </a:pPr>
            <a:endParaRPr lang="ru-RU" sz="4000" b="1" dirty="0">
              <a:solidFill>
                <a:srgbClr val="000000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45720" indent="0">
              <a:spcAft>
                <a:spcPts val="0"/>
              </a:spcAft>
              <a:buNone/>
            </a:pPr>
            <a:endParaRPr lang="ru-RU" sz="4000" b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45720" indent="0" algn="ctr">
              <a:spcAft>
                <a:spcPts val="0"/>
              </a:spcAft>
              <a:buNone/>
            </a:pPr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И </a:t>
            </a:r>
            <a:r>
              <a:rPr lang="ru-RU" sz="40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живут в содружестве народы</a:t>
            </a:r>
            <a:br>
              <a:rPr lang="ru-RU" sz="40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</a:br>
            <a:r>
              <a:rPr lang="ru-RU" sz="40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Под </a:t>
            </a:r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её </a:t>
            </a:r>
            <a:r>
              <a:rPr lang="ru-RU" sz="40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державною звездой.</a:t>
            </a:r>
            <a:endParaRPr lang="ru-RU" sz="4000" b="1" dirty="0">
              <a:solidFill>
                <a:srgbClr val="00206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45720" indent="0">
              <a:buNone/>
            </a:pPr>
            <a:endParaRPr lang="ru-RU" sz="6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2636912"/>
            <a:ext cx="82809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45720" indent="0" algn="ctr">
              <a:buNone/>
            </a:pP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108" y="548681"/>
            <a:ext cx="2858914" cy="19442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584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1084771"/>
            <a:ext cx="2272221" cy="2272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5844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7671" y="1756466"/>
            <a:ext cx="2994809" cy="2246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09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11560" y="548680"/>
            <a:ext cx="8064896" cy="2549897"/>
          </a:xfrm>
        </p:spPr>
        <p:txBody>
          <a:bodyPr>
            <a:normAutofit lnSpcReduction="10000"/>
          </a:bodyPr>
          <a:lstStyle/>
          <a:p>
            <a:pPr marL="45720" lvl="0" indent="0" algn="ctr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ru-RU" sz="5400" b="1" cap="all" dirty="0" smtClean="0">
                <a:ln w="0"/>
                <a:gradFill flip="none">
                  <a:gsLst>
                    <a:gs pos="0">
                      <a:srgbClr val="4E67C8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4E67C8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4E67C8">
                        <a:shade val="65000"/>
                        <a:satMod val="130000"/>
                      </a:srgbClr>
                    </a:gs>
                    <a:gs pos="92000">
                      <a:srgbClr val="4E67C8">
                        <a:shade val="50000"/>
                        <a:satMod val="120000"/>
                      </a:srgbClr>
                    </a:gs>
                    <a:gs pos="100000">
                      <a:srgbClr val="4E67C8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</a:t>
            </a:r>
          </a:p>
          <a:p>
            <a:pPr marL="45720" lvl="0" indent="0" algn="ctr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ru-RU" sz="5400" b="1" cap="all" dirty="0" smtClean="0">
                <a:ln w="0"/>
                <a:gradFill flip="none">
                  <a:gsLst>
                    <a:gs pos="0">
                      <a:srgbClr val="4E67C8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4E67C8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4E67C8">
                        <a:shade val="65000"/>
                        <a:satMod val="130000"/>
                      </a:srgbClr>
                    </a:gs>
                    <a:gs pos="92000">
                      <a:srgbClr val="4E67C8">
                        <a:shade val="50000"/>
                        <a:satMod val="120000"/>
                      </a:srgbClr>
                    </a:gs>
                    <a:gs pos="100000">
                      <a:srgbClr val="4E67C8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 вашу активную работу! </a:t>
            </a:r>
            <a:endParaRPr lang="ru-RU" sz="5400" b="1" cap="all" dirty="0" smtClean="0">
              <a:ln w="0"/>
              <a:gradFill flip="none">
                <a:gsLst>
                  <a:gs pos="0">
                    <a:srgbClr val="4E67C8">
                      <a:tint val="75000"/>
                      <a:shade val="75000"/>
                      <a:satMod val="170000"/>
                    </a:srgbClr>
                  </a:gs>
                  <a:gs pos="49000">
                    <a:srgbClr val="4E67C8">
                      <a:tint val="88000"/>
                      <a:shade val="65000"/>
                      <a:satMod val="172000"/>
                    </a:srgbClr>
                  </a:gs>
                  <a:gs pos="50000">
                    <a:srgbClr val="4E67C8">
                      <a:shade val="65000"/>
                      <a:satMod val="130000"/>
                    </a:srgbClr>
                  </a:gs>
                  <a:gs pos="92000">
                    <a:srgbClr val="4E67C8">
                      <a:shade val="50000"/>
                      <a:satMod val="120000"/>
                    </a:srgbClr>
                  </a:gs>
                  <a:gs pos="100000">
                    <a:srgbClr val="4E67C8">
                      <a:shade val="48000"/>
                      <a:satMod val="120000"/>
                    </a:srgb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pPr marL="45720" indent="0">
              <a:buNone/>
            </a:pPr>
            <a:endParaRPr lang="ru-RU" sz="6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2636912"/>
            <a:ext cx="82809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45720" indent="0" algn="ctr">
              <a:buNone/>
            </a:pP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1740" y="2137163"/>
            <a:ext cx="5040560" cy="4408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36802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855328" y="341147"/>
            <a:ext cx="8064896" cy="1008112"/>
          </a:xfrm>
        </p:spPr>
        <p:txBody>
          <a:bodyPr>
            <a:normAutofit fontScale="25000" lnSpcReduction="20000"/>
          </a:bodyPr>
          <a:lstStyle/>
          <a:p>
            <a:pPr marL="45720" indent="0" algn="ctr">
              <a:spcAft>
                <a:spcPts val="0"/>
              </a:spcAft>
              <a:buNone/>
            </a:pPr>
            <a:r>
              <a:rPr lang="ru-RU" sz="12300" b="1" dirty="0">
                <a:solidFill>
                  <a:srgbClr val="002060"/>
                </a:solidFill>
                <a:latin typeface="Times New Roman"/>
                <a:ea typeface="Segoe UI"/>
              </a:rPr>
              <a:t>Что мы Родиной зовём?</a:t>
            </a:r>
            <a:br>
              <a:rPr lang="ru-RU" sz="12300" b="1" dirty="0">
                <a:solidFill>
                  <a:srgbClr val="002060"/>
                </a:solidFill>
                <a:latin typeface="Times New Roman"/>
                <a:ea typeface="Segoe UI"/>
              </a:rPr>
            </a:br>
            <a:r>
              <a:rPr lang="ru-RU" sz="12300" b="1" dirty="0">
                <a:solidFill>
                  <a:srgbClr val="002060"/>
                </a:solidFill>
                <a:latin typeface="Times New Roman"/>
                <a:ea typeface="Segoe UI"/>
              </a:rPr>
              <a:t>Дом, где мы с тобой живём,</a:t>
            </a:r>
            <a:r>
              <a:rPr lang="en-US" sz="12300" b="1" dirty="0">
                <a:solidFill>
                  <a:srgbClr val="002060"/>
                </a:solidFill>
                <a:latin typeface="Times New Roman"/>
                <a:ea typeface="Segoe UI"/>
              </a:rPr>
              <a:t> </a:t>
            </a:r>
            <a:r>
              <a:rPr lang="ru-RU" sz="12300" b="1" dirty="0">
                <a:solidFill>
                  <a:srgbClr val="002060"/>
                </a:solidFill>
                <a:latin typeface="Times New Roman"/>
                <a:ea typeface="Segoe UI"/>
              </a:rPr>
              <a:t/>
            </a:r>
            <a:br>
              <a:rPr lang="ru-RU" sz="12300" b="1" dirty="0">
                <a:solidFill>
                  <a:srgbClr val="002060"/>
                </a:solidFill>
                <a:latin typeface="Times New Roman"/>
                <a:ea typeface="Segoe UI"/>
              </a:rPr>
            </a:br>
            <a:endParaRPr lang="ru-RU" sz="12300" b="1" dirty="0">
              <a:solidFill>
                <a:srgbClr val="002060"/>
              </a:solidFill>
              <a:latin typeface="Times New Roman"/>
              <a:ea typeface="SimSun"/>
            </a:endParaRPr>
          </a:p>
          <a:p>
            <a:pPr algn="ctr"/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328" y="1349259"/>
            <a:ext cx="7533096" cy="5110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31205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476672"/>
            <a:ext cx="6525344" cy="792088"/>
          </a:xfrm>
        </p:spPr>
        <p:txBody>
          <a:bodyPr>
            <a:normAutofit fontScale="85000" lnSpcReduction="20000"/>
          </a:bodyPr>
          <a:lstStyle/>
          <a:p>
            <a:pPr marL="45720" indent="0" algn="ctr">
              <a:spcAft>
                <a:spcPts val="0"/>
              </a:spcAft>
              <a:buNone/>
            </a:pPr>
            <a:r>
              <a:rPr lang="ru-RU" sz="3200" b="1" dirty="0">
                <a:solidFill>
                  <a:srgbClr val="002060"/>
                </a:solidFill>
                <a:latin typeface="Times New Roman"/>
                <a:ea typeface="Segoe UI"/>
              </a:rPr>
              <a:t>И берёзки, вдоль которых</a:t>
            </a:r>
            <a:r>
              <a:rPr lang="en-US" sz="3200" b="1" dirty="0">
                <a:solidFill>
                  <a:srgbClr val="002060"/>
                </a:solidFill>
                <a:latin typeface="Times New Roman"/>
                <a:ea typeface="Segoe UI"/>
              </a:rPr>
              <a:t> </a:t>
            </a:r>
            <a:r>
              <a:rPr lang="ru-RU" sz="3200" b="1" dirty="0">
                <a:solidFill>
                  <a:srgbClr val="002060"/>
                </a:solidFill>
                <a:latin typeface="Times New Roman"/>
                <a:ea typeface="Segoe UI"/>
              </a:rPr>
              <a:t/>
            </a:r>
            <a:br>
              <a:rPr lang="ru-RU" sz="3200" b="1" dirty="0">
                <a:solidFill>
                  <a:srgbClr val="002060"/>
                </a:solidFill>
                <a:latin typeface="Times New Roman"/>
                <a:ea typeface="Segoe UI"/>
              </a:rPr>
            </a:br>
            <a:r>
              <a:rPr lang="ru-RU" sz="3200" b="1" dirty="0">
                <a:solidFill>
                  <a:srgbClr val="002060"/>
                </a:solidFill>
                <a:latin typeface="Times New Roman"/>
                <a:ea typeface="Segoe UI"/>
              </a:rPr>
              <a:t>Рядом с мамой мы идём.</a:t>
            </a:r>
            <a:r>
              <a:rPr lang="en-US" sz="3200" b="1" dirty="0">
                <a:solidFill>
                  <a:srgbClr val="002060"/>
                </a:solidFill>
                <a:latin typeface="Times New Roman"/>
                <a:ea typeface="Segoe UI"/>
              </a:rPr>
              <a:t> </a:t>
            </a:r>
            <a:endParaRPr lang="ru-RU" sz="3200" b="1" dirty="0">
              <a:solidFill>
                <a:srgbClr val="002060"/>
              </a:solidFill>
              <a:latin typeface="Times New Roman"/>
              <a:ea typeface="SimSun"/>
            </a:endParaRPr>
          </a:p>
          <a:p>
            <a:endParaRPr lang="ru-RU" dirty="0"/>
          </a:p>
        </p:txBody>
      </p:sp>
      <p:pic>
        <p:nvPicPr>
          <p:cNvPr id="4" name="Изображение 9" descr="IMG_256"/>
          <p:cNvPicPr/>
          <p:nvPr/>
        </p:nvPicPr>
        <p:blipFill>
          <a:blip r:embed="rId2"/>
          <a:stretch>
            <a:fillRect/>
          </a:stretch>
        </p:blipFill>
        <p:spPr>
          <a:xfrm>
            <a:off x="899592" y="2028024"/>
            <a:ext cx="3240360" cy="42092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028024"/>
            <a:ext cx="3240360" cy="4209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92588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237312" cy="1041296"/>
          </a:xfrm>
        </p:spPr>
        <p:txBody>
          <a:bodyPr/>
          <a:lstStyle/>
          <a:p>
            <a:pPr marL="45720" indent="0" algn="ctr">
              <a:spcAft>
                <a:spcPts val="0"/>
              </a:spcAft>
              <a:buNone/>
            </a:pPr>
            <a:r>
              <a:rPr lang="ru-RU" sz="2400" b="1" dirty="0">
                <a:solidFill>
                  <a:srgbClr val="002060"/>
                </a:solidFill>
                <a:latin typeface="Times New Roman"/>
                <a:ea typeface="Segoe UI"/>
              </a:rPr>
              <a:t>Что мы Родиной зовём?</a:t>
            </a:r>
            <a:r>
              <a:rPr lang="en-US" sz="2400" b="1" dirty="0">
                <a:solidFill>
                  <a:srgbClr val="002060"/>
                </a:solidFill>
                <a:latin typeface="Times New Roman"/>
                <a:ea typeface="Segoe UI"/>
              </a:rPr>
              <a:t> </a:t>
            </a:r>
            <a:r>
              <a:rPr lang="ru-RU" sz="2400" b="1" dirty="0">
                <a:solidFill>
                  <a:srgbClr val="002060"/>
                </a:solidFill>
                <a:latin typeface="Times New Roman"/>
                <a:ea typeface="Segoe UI"/>
              </a:rPr>
              <a:t/>
            </a:r>
            <a:br>
              <a:rPr lang="ru-RU" sz="2400" b="1" dirty="0">
                <a:solidFill>
                  <a:srgbClr val="002060"/>
                </a:solidFill>
                <a:latin typeface="Times New Roman"/>
                <a:ea typeface="Segoe UI"/>
              </a:rPr>
            </a:br>
            <a:r>
              <a:rPr lang="ru-RU" sz="2400" b="1" dirty="0">
                <a:solidFill>
                  <a:srgbClr val="002060"/>
                </a:solidFill>
                <a:latin typeface="Times New Roman"/>
                <a:ea typeface="Segoe UI"/>
              </a:rPr>
              <a:t>Поле с тонким колоском,</a:t>
            </a:r>
            <a:r>
              <a:rPr lang="en-US" sz="2400" b="1" dirty="0">
                <a:solidFill>
                  <a:srgbClr val="002060"/>
                </a:solidFill>
                <a:latin typeface="Times New Roman"/>
                <a:ea typeface="Segoe UI"/>
              </a:rPr>
              <a:t> </a:t>
            </a:r>
            <a:endParaRPr lang="ru-RU" sz="2400" b="1" dirty="0">
              <a:solidFill>
                <a:srgbClr val="002060"/>
              </a:solidFill>
              <a:latin typeface="Times New Roman"/>
              <a:ea typeface="SimSun"/>
            </a:endParaRPr>
          </a:p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761974"/>
            <a:ext cx="7632848" cy="460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66827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332656"/>
            <a:ext cx="5517232" cy="1440160"/>
          </a:xfrm>
        </p:spPr>
        <p:txBody>
          <a:bodyPr/>
          <a:lstStyle/>
          <a:p>
            <a:pPr marL="45720" indent="0" algn="ctr">
              <a:spcAft>
                <a:spcPts val="0"/>
              </a:spcAft>
              <a:buNone/>
            </a:pPr>
            <a:r>
              <a:rPr lang="ru-RU" sz="2400" b="1" dirty="0">
                <a:solidFill>
                  <a:srgbClr val="002060"/>
                </a:solidFill>
                <a:latin typeface="Times New Roman"/>
                <a:ea typeface="Segoe UI"/>
              </a:rPr>
              <a:t>Наши праздники и песни,</a:t>
            </a:r>
            <a:r>
              <a:rPr lang="en-US" sz="2400" b="1" dirty="0">
                <a:solidFill>
                  <a:srgbClr val="002060"/>
                </a:solidFill>
                <a:latin typeface="Times New Roman"/>
                <a:ea typeface="Segoe UI"/>
              </a:rPr>
              <a:t> </a:t>
            </a:r>
            <a:r>
              <a:rPr lang="ru-RU" sz="2400" b="1" dirty="0">
                <a:solidFill>
                  <a:srgbClr val="002060"/>
                </a:solidFill>
                <a:latin typeface="Times New Roman"/>
                <a:ea typeface="Segoe UI"/>
              </a:rPr>
              <a:t/>
            </a:r>
            <a:br>
              <a:rPr lang="ru-RU" sz="2400" b="1" dirty="0">
                <a:solidFill>
                  <a:srgbClr val="002060"/>
                </a:solidFill>
                <a:latin typeface="Times New Roman"/>
                <a:ea typeface="Segoe UI"/>
              </a:rPr>
            </a:br>
            <a:r>
              <a:rPr lang="ru-RU" sz="2400" b="1" dirty="0">
                <a:solidFill>
                  <a:srgbClr val="002060"/>
                </a:solidFill>
                <a:latin typeface="Times New Roman"/>
                <a:ea typeface="Segoe UI"/>
              </a:rPr>
              <a:t>Тёплый вечер за окном.</a:t>
            </a:r>
            <a:r>
              <a:rPr lang="en-US" sz="2400" b="1" dirty="0">
                <a:solidFill>
                  <a:srgbClr val="002060"/>
                </a:solidFill>
                <a:latin typeface="Times New Roman"/>
                <a:ea typeface="Segoe UI"/>
              </a:rPr>
              <a:t> </a:t>
            </a:r>
            <a:endParaRPr lang="ru-RU" sz="2400" b="1" dirty="0">
              <a:solidFill>
                <a:srgbClr val="002060"/>
              </a:solidFill>
              <a:latin typeface="Times New Roman"/>
              <a:ea typeface="SimSun"/>
            </a:endParaRPr>
          </a:p>
          <a:p>
            <a:endParaRPr lang="ru-RU" dirty="0"/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776" y="1426866"/>
            <a:ext cx="3543160" cy="2360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789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8688" y="1426866"/>
            <a:ext cx="4398670" cy="2360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789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868614"/>
            <a:ext cx="2812501" cy="28125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7893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8688" y="3943842"/>
            <a:ext cx="4511939" cy="2662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88576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260648"/>
            <a:ext cx="5805264" cy="1152128"/>
          </a:xfrm>
        </p:spPr>
        <p:txBody>
          <a:bodyPr>
            <a:normAutofit/>
          </a:bodyPr>
          <a:lstStyle/>
          <a:p>
            <a:pPr marL="45720" indent="0" algn="ctr">
              <a:spcAft>
                <a:spcPts val="0"/>
              </a:spcAft>
              <a:buNone/>
            </a:pPr>
            <a:r>
              <a:rPr lang="ru-RU" sz="2400" b="1" dirty="0">
                <a:solidFill>
                  <a:srgbClr val="002060"/>
                </a:solidFill>
                <a:latin typeface="Times New Roman"/>
                <a:ea typeface="Segoe UI"/>
              </a:rPr>
              <a:t>Что мы Родиной зовём?</a:t>
            </a:r>
            <a:r>
              <a:rPr lang="en-US" sz="2400" b="1" dirty="0">
                <a:solidFill>
                  <a:srgbClr val="002060"/>
                </a:solidFill>
                <a:latin typeface="Times New Roman"/>
                <a:ea typeface="Segoe UI"/>
              </a:rPr>
              <a:t> </a:t>
            </a:r>
            <a:r>
              <a:rPr lang="ru-RU" sz="2400" b="1" dirty="0">
                <a:solidFill>
                  <a:srgbClr val="002060"/>
                </a:solidFill>
                <a:latin typeface="Times New Roman"/>
                <a:ea typeface="Segoe UI"/>
              </a:rPr>
              <a:t/>
            </a:r>
            <a:br>
              <a:rPr lang="ru-RU" sz="2400" b="1" dirty="0">
                <a:solidFill>
                  <a:srgbClr val="002060"/>
                </a:solidFill>
                <a:latin typeface="Times New Roman"/>
                <a:ea typeface="Segoe UI"/>
              </a:rPr>
            </a:br>
            <a:r>
              <a:rPr lang="ru-RU" sz="2400" b="1" dirty="0">
                <a:solidFill>
                  <a:srgbClr val="002060"/>
                </a:solidFill>
                <a:latin typeface="Times New Roman"/>
                <a:ea typeface="Segoe UI"/>
              </a:rPr>
              <a:t>Всё, что в сердце бережём,</a:t>
            </a:r>
            <a:r>
              <a:rPr lang="en-US" sz="2400" b="1" dirty="0">
                <a:solidFill>
                  <a:srgbClr val="002060"/>
                </a:solidFill>
                <a:latin typeface="Times New Roman"/>
                <a:ea typeface="Segoe UI"/>
              </a:rPr>
              <a:t> </a:t>
            </a:r>
            <a:endParaRPr lang="ru-RU" sz="2400" b="1" dirty="0">
              <a:solidFill>
                <a:srgbClr val="002060"/>
              </a:solidFill>
              <a:latin typeface="Times New Roman"/>
              <a:ea typeface="SimSun"/>
            </a:endParaRPr>
          </a:p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487956"/>
            <a:ext cx="5256584" cy="4392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2483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381328" cy="1113304"/>
          </a:xfrm>
        </p:spPr>
        <p:txBody>
          <a:bodyPr/>
          <a:lstStyle/>
          <a:p>
            <a:pPr marL="45720" indent="0" algn="ctr">
              <a:spcAft>
                <a:spcPts val="0"/>
              </a:spcAft>
              <a:buNone/>
            </a:pPr>
            <a:r>
              <a:rPr lang="ru-RU" sz="2400" b="1" dirty="0">
                <a:solidFill>
                  <a:srgbClr val="002060"/>
                </a:solidFill>
                <a:latin typeface="Times New Roman"/>
                <a:ea typeface="Segoe UI"/>
              </a:rPr>
              <a:t>И под небом синим-синим</a:t>
            </a:r>
            <a:r>
              <a:rPr lang="en-US" sz="2400" b="1" dirty="0">
                <a:solidFill>
                  <a:srgbClr val="002060"/>
                </a:solidFill>
                <a:latin typeface="Times New Roman"/>
                <a:ea typeface="Segoe UI"/>
              </a:rPr>
              <a:t> </a:t>
            </a:r>
            <a:r>
              <a:rPr lang="ru-RU" sz="2400" b="1" dirty="0">
                <a:solidFill>
                  <a:srgbClr val="002060"/>
                </a:solidFill>
                <a:latin typeface="Times New Roman"/>
                <a:ea typeface="Segoe UI"/>
              </a:rPr>
              <a:t/>
            </a:r>
            <a:br>
              <a:rPr lang="ru-RU" sz="2400" b="1" dirty="0">
                <a:solidFill>
                  <a:srgbClr val="002060"/>
                </a:solidFill>
                <a:latin typeface="Times New Roman"/>
                <a:ea typeface="Segoe UI"/>
              </a:rPr>
            </a:br>
            <a:r>
              <a:rPr lang="ru-RU" sz="2400" b="1" dirty="0">
                <a:solidFill>
                  <a:srgbClr val="002060"/>
                </a:solidFill>
                <a:latin typeface="Times New Roman"/>
                <a:ea typeface="Segoe UI"/>
              </a:rPr>
              <a:t>Флаг России над Кремлём.</a:t>
            </a:r>
            <a:r>
              <a:rPr lang="en-US" sz="2400" b="1" dirty="0">
                <a:solidFill>
                  <a:srgbClr val="002060"/>
                </a:solidFill>
                <a:latin typeface="Times New Roman"/>
                <a:ea typeface="Segoe UI"/>
              </a:rPr>
              <a:t> </a:t>
            </a:r>
            <a:endParaRPr lang="ru-RU" sz="2400" b="1" dirty="0">
              <a:solidFill>
                <a:srgbClr val="002060"/>
              </a:solidFill>
              <a:latin typeface="Times New Roman"/>
              <a:ea typeface="SimSun"/>
            </a:endParaRPr>
          </a:p>
          <a:p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628799"/>
            <a:ext cx="7128792" cy="46875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80156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250</TotalTime>
  <Words>208</Words>
  <Application>Microsoft Office PowerPoint</Application>
  <PresentationFormat>Экран (4:3)</PresentationFormat>
  <Paragraphs>109</Paragraphs>
  <Slides>34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Воздушный поток</vt:lpstr>
      <vt:lpstr>Муниципальное бюджетное общеобразовательное учреждение «Химико-технологический лицей№3 «Потомки Менделеева»  Менделеевский муниципальный район  Республика Татарстан  </vt:lpstr>
      <vt:lpstr> «Я - Гражданин России!»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МОСКВА</vt:lpstr>
      <vt:lpstr> СТОЛИЦА</vt:lpstr>
      <vt:lpstr>КРЕМЛЬ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Нет на свете родины милее, Где других лазурней небеса,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КРУГЛЫЙ СТОЛ «Я - Гражданин России!»</dc:title>
  <dc:creator>Валентина</dc:creator>
  <cp:lastModifiedBy>Валентина</cp:lastModifiedBy>
  <cp:revision>24</cp:revision>
  <dcterms:created xsi:type="dcterms:W3CDTF">2024-06-21T23:18:57Z</dcterms:created>
  <dcterms:modified xsi:type="dcterms:W3CDTF">2024-06-28T22:59:35Z</dcterms:modified>
</cp:coreProperties>
</file>