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7" r:id="rId20"/>
    <p:sldId id="268" r:id="rId21"/>
    <p:sldId id="269" r:id="rId22"/>
    <p:sldId id="264" r:id="rId23"/>
    <p:sldId id="265" r:id="rId24"/>
    <p:sldId id="266" r:id="rId25"/>
    <p:sldId id="270" r:id="rId26"/>
    <p:sldId id="271" r:id="rId27"/>
    <p:sldId id="27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60"/>
  </p:normalViewPr>
  <p:slideViewPr>
    <p:cSldViewPr>
      <p:cViewPr>
        <p:scale>
          <a:sx n="50" d="100"/>
          <a:sy n="50" d="100"/>
        </p:scale>
        <p:origin x="1640" y="2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F3BA-9845-4A16-93F7-4F8DF21D82E1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41B-2BDB-466F-9D54-F33312DE3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087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F3BA-9845-4A16-93F7-4F8DF21D82E1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41B-2BDB-466F-9D54-F33312DE3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695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898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847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338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2141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784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028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035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73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334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8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F3BA-9845-4A16-93F7-4F8DF21D82E1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41B-2BDB-466F-9D54-F33312DE3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8314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795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048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769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709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466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191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712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6315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248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37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219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3922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70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55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22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19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72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77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6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7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F3BA-9845-4A16-93F7-4F8DF21D82E1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41B-2BDB-466F-9D54-F33312DE3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637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48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41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14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38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054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96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90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28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41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1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F3BA-9845-4A16-93F7-4F8DF21D82E1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41B-2BDB-466F-9D54-F33312DE3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309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231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64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00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23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7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668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71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30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6187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F3BA-9845-4A16-93F7-4F8DF21D82E1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41B-2BDB-466F-9D54-F33312DE3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4221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9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789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7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3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3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082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39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16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41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50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F3BA-9845-4A16-93F7-4F8DF21D82E1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41B-2BDB-466F-9D54-F33312DE3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0772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43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26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07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326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617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038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35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867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855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F3BA-9845-4A16-93F7-4F8DF21D82E1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41B-2BDB-466F-9D54-F33312DE3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0342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84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97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396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119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492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5998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377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808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857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9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F3BA-9845-4A16-93F7-4F8DF21D82E1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41B-2BDB-466F-9D54-F33312DE3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406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455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225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358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574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57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192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136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569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959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73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F3BA-9845-4A16-93F7-4F8DF21D82E1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41B-2BDB-466F-9D54-F33312DE3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3265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321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142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396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226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823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880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532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54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850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3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F3BA-9845-4A16-93F7-4F8DF21D82E1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41B-2BDB-466F-9D54-F33312DE3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670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709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930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955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768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544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086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58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367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223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597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6F3BA-9845-4A16-93F7-4F8DF21D82E1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B141B-2BDB-466F-9D54-F33312DE3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1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6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2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5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3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3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9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9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7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AC04B-B893-41BC-A498-E5F45E6749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9FD75-EECB-48FA-AAD9-EA248E5CBA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6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9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5.infourok.ru/uploads/ex/123a/0009c2b1-58a33739/hello_html_m58fe43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1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311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iaforum.ams3.cdn.digitaloceanspaces.com/data/attachment-files/2019/02/1379034_9eb2c8233ade6f6400ac220e74d23f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t="16642" r="5128" b="18303"/>
          <a:stretch/>
        </p:blipFill>
        <p:spPr bwMode="auto">
          <a:xfrm>
            <a:off x="4355976" y="688854"/>
            <a:ext cx="4536504" cy="280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76672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зимой средь хвойных веток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выводит деток?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Необычный клюв - крестом,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Птичку ту зовут ...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475166"/>
            <a:ext cx="86409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Небольшая птичка серо-коричневого цвета. Грудка малиновая у самца и зеленоватая у самки. Ее размеры могут доходить до 20 см. Особенность –перекрестное строение клюва, способствующее добыче семян из шишек хвойных деревьев и лазанию по их стволам. Часто птицу можно увидеть в еловых лесах. Реже всего для зимовки она выбирает смешанные посадки. Полностью игнорирует кедр.</a:t>
            </a:r>
          </a:p>
        </p:txBody>
      </p:sp>
    </p:spTree>
    <p:extLst>
      <p:ext uri="{BB962C8B-B14F-4D97-AF65-F5344CB8AC3E}">
        <p14:creationId xmlns:p14="http://schemas.microsoft.com/office/powerpoint/2010/main" val="227477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komotoz.ru/photo/zhivotnye/images/schegol/schegol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5" t="13652" r="3470" b="28851"/>
          <a:stretch/>
        </p:blipFill>
        <p:spPr bwMode="auto">
          <a:xfrm>
            <a:off x="4139952" y="404663"/>
            <a:ext cx="4429080" cy="339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620688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Пестая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птичка,</a:t>
            </a:r>
          </a:p>
          <a:p>
            <a:pPr fontAlgn="base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Сама невеличка,</a:t>
            </a:r>
          </a:p>
          <a:p>
            <a:pPr fontAlgn="base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Песню на ветке завёл</a:t>
            </a:r>
          </a:p>
          <a:p>
            <a:pPr fontAlgn="base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Звонкоголосый ...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05064"/>
            <a:ext cx="87849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этой птицы созвучно со словом «щёголь». И правда, такого красавца нужно ещё поискать!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елые щеки красиво контрастируют с чёрной макушкой головы, а завершает образ алая маска вокруг длинного клюва в форме конуса.</a:t>
            </a:r>
          </a:p>
          <a:p>
            <a:pPr algn="just"/>
            <a:r>
              <a:rPr lang="ru-RU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Рост не превышает 15-17 см. Кормовая база формируется из семян растений, сорных трав и шишек. Зимой пищу находят на верхних частях кустарников и деревьев. Щеглы –  певчие птицы. В их репертуаре бывает до 20 различных трелей.</a:t>
            </a:r>
          </a:p>
        </p:txBody>
      </p:sp>
    </p:spTree>
    <p:extLst>
      <p:ext uri="{BB962C8B-B14F-4D97-AF65-F5344CB8AC3E}">
        <p14:creationId xmlns:p14="http://schemas.microsoft.com/office/powerpoint/2010/main" val="227477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95944"/>
            <a:ext cx="3032703" cy="43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764704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 по дереву стучу,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Червячка добыть хочу.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Хоть и скрылся под корой,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 равно он будет мой!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4509120"/>
            <a:ext cx="84249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Дятел – птица умная. Стуча по дереву, он по звуку определяет местонахождение насекомых и старательно извлекает их из-под коры. Древесные насекомые, личинки, муравьи – любимая добыча этой птицы. У дятла очень длинный язык. Языком из всяческих уголков он вытаскивает насекомых, приносящих дереву вред. Ведь не зря его называют «доктором леса».</a:t>
            </a:r>
          </a:p>
        </p:txBody>
      </p:sp>
    </p:spTree>
    <p:extLst>
      <p:ext uri="{BB962C8B-B14F-4D97-AF65-F5344CB8AC3E}">
        <p14:creationId xmlns:p14="http://schemas.microsoft.com/office/powerpoint/2010/main" val="84740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936103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Игра «Скажи наоборот»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12776"/>
            <a:ext cx="8208912" cy="422602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Ворона большая, а воробей какой?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Сорока длиннохвостая, а голубь какой?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Дятел длинноклювый, а синица какая?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вороны клюв большой, толстый, а у воробья какой?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снегиря грудка красная, а у синицы?</a:t>
            </a:r>
          </a:p>
          <a:p>
            <a:pPr algn="just">
              <a:buFont typeface="Wingdings" pitchFamily="2" charset="2"/>
              <a:buChar char="ü"/>
            </a:pP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892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963" t="14300" r="1963"/>
          <a:stretch>
            <a:fillRect/>
          </a:stretch>
        </p:blipFill>
        <p:spPr bwMode="auto">
          <a:xfrm>
            <a:off x="323528" y="1052736"/>
            <a:ext cx="8532440" cy="528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91680" y="260648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«Один – много»</a:t>
            </a:r>
          </a:p>
        </p:txBody>
      </p:sp>
    </p:spTree>
    <p:extLst>
      <p:ext uri="{BB962C8B-B14F-4D97-AF65-F5344CB8AC3E}">
        <p14:creationId xmlns:p14="http://schemas.microsoft.com/office/powerpoint/2010/main" val="3576444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724494-8DE2-8EDA-5A90-6D05C26BC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124" y="2610966"/>
            <a:ext cx="2344161" cy="1866714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1937EF0-CABA-1651-74B5-7B858F5BC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10986" r="31100" b="1884"/>
          <a:stretch/>
        </p:blipFill>
        <p:spPr bwMode="auto">
          <a:xfrm>
            <a:off x="198275" y="2126568"/>
            <a:ext cx="173786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ABA488-1A2D-8B9C-F9FA-813E342AFA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28" t="8671" r="6401"/>
          <a:stretch/>
        </p:blipFill>
        <p:spPr>
          <a:xfrm>
            <a:off x="6914391" y="2399978"/>
            <a:ext cx="1960674" cy="20580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916942-8D7F-941C-E330-7F93A8999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1391" y="2664904"/>
            <a:ext cx="2366048" cy="18127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B0FB82-FFA5-857C-CE86-572263813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060" y="404664"/>
            <a:ext cx="645012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33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0DA714-7F48-5168-285E-5AE90CC200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1" t="4903" r="10167" b="8590"/>
          <a:stretch/>
        </p:blipFill>
        <p:spPr>
          <a:xfrm>
            <a:off x="242426" y="2737952"/>
            <a:ext cx="2301740" cy="1800201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C1FBBF74-B559-E180-C126-DE5AF05CF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9051" r="10100"/>
          <a:stretch/>
        </p:blipFill>
        <p:spPr bwMode="auto">
          <a:xfrm>
            <a:off x="2614499" y="2305904"/>
            <a:ext cx="1984343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4978DD-D521-EE70-AE3D-301057AE57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679" t="9962" r="11618" b="6625"/>
          <a:stretch/>
        </p:blipFill>
        <p:spPr>
          <a:xfrm>
            <a:off x="7186917" y="1801849"/>
            <a:ext cx="1714657" cy="27363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579FD1-C03F-9BDD-BCD6-17CEAC1CF1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001" t="31653" r="35008" b="15598"/>
          <a:stretch/>
        </p:blipFill>
        <p:spPr>
          <a:xfrm>
            <a:off x="4681690" y="2645585"/>
            <a:ext cx="2419841" cy="1892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061D75-48F7-7196-70A7-7CC1DCE3C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6936" y="332656"/>
            <a:ext cx="645012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C1EA98-62F0-759C-B118-9D5FE04417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70" t="6612" r="24135" b="9022"/>
          <a:stretch/>
        </p:blipFill>
        <p:spPr>
          <a:xfrm>
            <a:off x="61081" y="2959653"/>
            <a:ext cx="2024455" cy="17281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9770D7-8B27-5D08-60E0-8B197F358B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31" t="5824" b="8149"/>
          <a:stretch/>
        </p:blipFill>
        <p:spPr>
          <a:xfrm>
            <a:off x="4508035" y="2926996"/>
            <a:ext cx="2578869" cy="17281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A06DFB-A46E-0F1A-5987-F01EB9DD39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9" t="2024" r="10341" b="13446"/>
          <a:stretch/>
        </p:blipFill>
        <p:spPr>
          <a:xfrm>
            <a:off x="2152442" y="2959653"/>
            <a:ext cx="2288687" cy="1728192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9B6C88F7-5912-8198-645A-C6976241E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t="12201" r="16131" b="9051"/>
          <a:stretch/>
        </p:blipFill>
        <p:spPr bwMode="auto">
          <a:xfrm>
            <a:off x="7153810" y="2636912"/>
            <a:ext cx="178579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471B73-D416-1232-2FF3-EC14732D6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6936" y="548680"/>
            <a:ext cx="645012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58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29754" t="26479"/>
          <a:stretch>
            <a:fillRect/>
          </a:stretch>
        </p:blipFill>
        <p:spPr bwMode="auto">
          <a:xfrm>
            <a:off x="4069574" y="620688"/>
            <a:ext cx="4765580" cy="316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9134" y="908720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Кто приносит на хвосте 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Много разных новостей?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Всем расскажет все до срока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Белобокая ....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3958580"/>
            <a:ext cx="851162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сороки ярко-белые бока и очень длинный хвост. Они могут поселиться в лесу, а могут и присмотреть себе удобное местечко в городе. Характер у этих птиц довольно скандальный и ведут они себя очень шумно. Еще одна особенность сорок – тяга к ярким предметам. Они тащат к себе в гнезда различные блестящие мелочи. Она охотно употребляет в пищу насекомых, гусениц, различные ягоды, фрукты, злаки.</a:t>
            </a:r>
          </a:p>
        </p:txBody>
      </p:sp>
    </p:spTree>
    <p:extLst>
      <p:ext uri="{BB962C8B-B14F-4D97-AF65-F5344CB8AC3E}">
        <p14:creationId xmlns:p14="http://schemas.microsoft.com/office/powerpoint/2010/main" val="185731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641" t="12561" r="12201"/>
          <a:stretch>
            <a:fillRect/>
          </a:stretch>
        </p:blipFill>
        <p:spPr bwMode="auto">
          <a:xfrm>
            <a:off x="4211960" y="476672"/>
            <a:ext cx="4248472" cy="335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404664"/>
            <a:ext cx="3672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Покрупнее воробья,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Вам встречаюсь часто я.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 со стаею летаю,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Всюду крошки подбираю,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Семечки люблю клевать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с подружкой ворковать.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свой нрав миролюбивый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Называюсь птицей мира.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3861048"/>
            <a:ext cx="85689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Уже многие века голуби и человек мирно соседствуют друг с другом. И люди даже в свое время приучили этих птиц доставлять почту. Во многих странах голубя считают священной птицей, а в наше время голуби стали еще и символом мира. Питаются эти птицы  разнообразной растительной пищей: семенами, ягодами, зелеными побегами и т.п. Голуби пьют много воды не столько для утоления жажды, сколько для набухания склюнутых твердых зерен. Голуби очень любят купаться в лужках или мокнуть под теплым дождем.</a:t>
            </a:r>
          </a:p>
        </p:txBody>
      </p:sp>
    </p:spTree>
    <p:extLst>
      <p:ext uri="{BB962C8B-B14F-4D97-AF65-F5344CB8AC3E}">
        <p14:creationId xmlns:p14="http://schemas.microsoft.com/office/powerpoint/2010/main" val="145960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4960" t="13442" r="3301" b="9578"/>
          <a:stretch>
            <a:fillRect/>
          </a:stretch>
        </p:blipFill>
        <p:spPr bwMode="auto">
          <a:xfrm>
            <a:off x="4572001" y="404664"/>
            <a:ext cx="398075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99592" y="620688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Маленький мальчишка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сером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армячишке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дворам шныряет,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Крохи подбирает,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ночам кочует,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Зёрнышки ворует.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3573016"/>
            <a:ext cx="84249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Внешне воробей выглядит компактно: у него недлинное туловище, маленькая голова и небольшой размах крыльев. Глазки у птицы напоминают бусинки и имеют черный цвет. Чаще всего крылья бурого оттенка. Воробей является активной птицей. Он большую часть времени ищет пищу. Питается воробей в основном растительной пищей: ягодами и семенами. Насекомые также входят в его рацион. Воробьи любят гигиену, поэтому купаются в лужицах и грязи. Таким образом, они избавляются от паразитов в перьях. </a:t>
            </a:r>
          </a:p>
        </p:txBody>
      </p:sp>
    </p:spTree>
    <p:extLst>
      <p:ext uri="{BB962C8B-B14F-4D97-AF65-F5344CB8AC3E}">
        <p14:creationId xmlns:p14="http://schemas.microsoft.com/office/powerpoint/2010/main" val="257482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6617" t="26392" r="21801" b="7627"/>
          <a:stretch>
            <a:fillRect/>
          </a:stretch>
        </p:blipFill>
        <p:spPr bwMode="auto">
          <a:xfrm>
            <a:off x="4067944" y="404664"/>
            <a:ext cx="4176464" cy="298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908720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Кар-кар-кар! кар-кар-кар!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Вот и весь репертуар.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Оглашает крону клена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Своим пением…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3501008"/>
            <a:ext cx="8496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Ворону часто путают с галкой и с птицей под названием «ворон» из-за схожести названий. По внешнему виду ворону легко отличить от сородичей – тело у нее серого цвета, а вот голова, крылья и хвост – черные, с металлическим отливом. В питании вороны не привередливы. Они могут употреблять и животную и растительную пищу. В городах они, в основном, питаются отбросами. Вороны – умные и находчивые птицы. Часто можно видеть, как ворона деловито размачивает в луже слишком сухие кусочки пищи, найденные на городских улицах. </a:t>
            </a:r>
          </a:p>
        </p:txBody>
      </p:sp>
    </p:spTree>
    <p:extLst>
      <p:ext uri="{BB962C8B-B14F-4D97-AF65-F5344CB8AC3E}">
        <p14:creationId xmlns:p14="http://schemas.microsoft.com/office/powerpoint/2010/main" val="76130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32656"/>
            <a:ext cx="363256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764704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желтой грудкой у окошка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Собирает шустро крошки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Отгадайте что за птица?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Называется 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3717032"/>
            <a:ext cx="8568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Синица – подвижная, энергичная, заметная птица. Природа одарила её яркой внешностью. Брюшко у неё – лимонно-жёлтое, разделённое чёрной полосой, белые щёчки. Бегать по земле синицы не умеют, в отличие от настоящих наземных птиц. Зато, подобно воробьям, умеют скакать. Летом птицы едят в основном насекомых. Осенью к рациону добавляются различные семена, орехи и ягоды. </a:t>
            </a:r>
          </a:p>
          <a:p>
            <a:pPr indent="457200" algn="just"/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Синицы, обитающие в городах, с удовольствием посещают птичьи кормушки, предпочитая несоленое сало и подсолнечные семечки.</a:t>
            </a:r>
          </a:p>
        </p:txBody>
      </p:sp>
    </p:spTree>
    <p:extLst>
      <p:ext uri="{BB962C8B-B14F-4D97-AF65-F5344CB8AC3E}">
        <p14:creationId xmlns:p14="http://schemas.microsoft.com/office/powerpoint/2010/main" val="88276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r="22606"/>
          <a:stretch>
            <a:fillRect/>
          </a:stretch>
        </p:blipFill>
        <p:spPr bwMode="auto">
          <a:xfrm>
            <a:off x="4499992" y="260648"/>
            <a:ext cx="4320480" cy="314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764704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Красногрудый, чернокрылый,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Любит зернышки клевать,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первым снегом на рябине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 появится опять.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3573016"/>
            <a:ext cx="8640960" cy="3211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самцов грудка, шея и щеки ярко-красного цвета, спинка серо-голубая. Голова и клюв черные, словно надета черная шапочка. Хвост и крылья тоже черного цвета, на крыльях есть светлые полосы. Самки имеют похожую окраску, кроме одной очень важной детали – у них нет красной грудки, она окрашена в серовато-бурый цвет. Питаются снегири разнообразно, растительной пищей. Употребляют почки и семена разных растений. С удовольствием полакомятся семенами ясеня, березы, клена, липы. Сами ягоды снегири не едят, только раздавливают и достают семена.</a:t>
            </a:r>
          </a:p>
        </p:txBody>
      </p:sp>
    </p:spTree>
    <p:extLst>
      <p:ext uri="{BB962C8B-B14F-4D97-AF65-F5344CB8AC3E}">
        <p14:creationId xmlns:p14="http://schemas.microsoft.com/office/powerpoint/2010/main" val="347820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76672"/>
            <a:ext cx="4176464" cy="314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3568" y="836712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Эти птички с хохолком,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красивые притом.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рябину прилетели,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Птички эти -…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3645024"/>
            <a:ext cx="86409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Свиристель – красивая птица. Спинка тёмная, коричневая, на крыльях и хвосте заметны яркие полоски белого, чёрного и жёлтого цветов. Под клювом и около глаз чёрные пятнышки. А на голове украшение - большой хохолок серовато-розового цвета. Такими красивыми бывают взрослые птицы, самцы. А самки и "молодёжь" окрашены более скромно. Питаются свиристели семенами и ягодами, ловят насекомых. Во время зимних кочёвок птицы могут надолго, задержаться в тех местах, где много пищи – ягод рябины, калины, боярышника, шиповника, барбариса и другого лакомства.</a:t>
            </a:r>
          </a:p>
        </p:txBody>
      </p:sp>
    </p:spTree>
    <p:extLst>
      <p:ext uri="{BB962C8B-B14F-4D97-AF65-F5344CB8AC3E}">
        <p14:creationId xmlns:p14="http://schemas.microsoft.com/office/powerpoint/2010/main" val="294740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asfokus.ru/images/photos/medium/97ab39ee00c20c68d3e1d3bc58054c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r="2380" b="5640"/>
          <a:stretch/>
        </p:blipFill>
        <p:spPr bwMode="auto">
          <a:xfrm>
            <a:off x="3923928" y="260648"/>
            <a:ext cx="495489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Синих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крылышков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красу </a:t>
            </a:r>
          </a:p>
          <a:p>
            <a:pPr fontAlgn="base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Разглядеть нельзя в лесу, </a:t>
            </a:r>
          </a:p>
          <a:p>
            <a:pPr fontAlgn="base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сучкам порхает бойко </a:t>
            </a:r>
          </a:p>
          <a:p>
            <a:pPr fontAlgn="base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резким хриплым криком ...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965764"/>
            <a:ext cx="85689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птицы сойки восходит к глаголу «сиять», потому что они очень красивы. Перья по телу рыжевато-коричневые. Крылья белые, с голубыми точками. Хохолок на голове небольших размеров. По типу питания всеядная. Особенно любит семена дуба.</a:t>
            </a:r>
          </a:p>
          <a:p>
            <a:pPr algn="just"/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Интересный факт</a:t>
            </a:r>
            <a:r>
              <a:rPr lang="ru-RU" sz="2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птица не только собирает семена различных деревьев, но и закапывает, формирует запасы.</a:t>
            </a:r>
            <a:endParaRPr lang="ru-RU" sz="2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51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1154</Words>
  <Application>Microsoft Office PowerPoint</Application>
  <PresentationFormat>Экран (4:3)</PresentationFormat>
  <Paragraphs>69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17</vt:i4>
      </vt:variant>
    </vt:vector>
  </HeadingPairs>
  <TitlesOfParts>
    <vt:vector size="32" baseType="lpstr">
      <vt:lpstr>Arial</vt:lpstr>
      <vt:lpstr>Calibri</vt:lpstr>
      <vt:lpstr>Times New Roman</vt:lpstr>
      <vt:lpstr>Wingdings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«Скажи наоборот»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Виктория</cp:lastModifiedBy>
  <cp:revision>7</cp:revision>
  <dcterms:created xsi:type="dcterms:W3CDTF">2021-01-16T17:47:48Z</dcterms:created>
  <dcterms:modified xsi:type="dcterms:W3CDTF">2024-12-22T19:44:12Z</dcterms:modified>
</cp:coreProperties>
</file>