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68" r:id="rId9"/>
    <p:sldMasterId id="2147483780" r:id="rId10"/>
    <p:sldMasterId id="2147483792" r:id="rId11"/>
  </p:sldMasterIdLst>
  <p:sldIdLst>
    <p:sldId id="256" r:id="rId12"/>
    <p:sldId id="257" r:id="rId13"/>
    <p:sldId id="258" r:id="rId14"/>
    <p:sldId id="263" r:id="rId15"/>
    <p:sldId id="264" r:id="rId16"/>
    <p:sldId id="268" r:id="rId17"/>
    <p:sldId id="269" r:id="rId18"/>
    <p:sldId id="270" r:id="rId19"/>
    <p:sldId id="271" r:id="rId20"/>
    <p:sldId id="272" r:id="rId21"/>
    <p:sldId id="273" r:id="rId22"/>
    <p:sldId id="277" r:id="rId23"/>
    <p:sldId id="278" r:id="rId24"/>
    <p:sldId id="274" r:id="rId25"/>
    <p:sldId id="266" r:id="rId26"/>
    <p:sldId id="279" r:id="rId27"/>
    <p:sldId id="267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706FD-30C9-4FE8-8188-3766FD1F9E97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616FA-DB3B-4352-806C-064BCEA9C6A0}">
      <dgm:prSet phldrT="[Текст]"/>
      <dgm:spPr>
        <a:xfrm>
          <a:off x="3903829" y="0"/>
          <a:ext cx="1763440" cy="76809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ОМО</a:t>
          </a:r>
        </a:p>
      </dgm:t>
    </dgm:pt>
    <dgm:pt modelId="{FDE303B6-D678-49C1-A105-C162E83C11F5}" type="parTrans" cxnId="{0F7C8081-95EC-4D0A-9A89-DC4E91FEC562}">
      <dgm:prSet/>
      <dgm:spPr/>
      <dgm:t>
        <a:bodyPr/>
        <a:lstStyle/>
        <a:p>
          <a:endParaRPr lang="ru-RU"/>
        </a:p>
      </dgm:t>
    </dgm:pt>
    <dgm:pt modelId="{D331EBB9-2AD7-49B5-812E-8A679E487D1A}" type="sibTrans" cxnId="{0F7C8081-95EC-4D0A-9A89-DC4E91FEC562}">
      <dgm:prSet/>
      <dgm:spPr/>
      <dgm:t>
        <a:bodyPr/>
        <a:lstStyle/>
        <a:p>
          <a:endParaRPr lang="ru-RU"/>
        </a:p>
      </dgm:t>
    </dgm:pt>
    <dgm:pt modelId="{42664BB7-3F45-4504-B745-CCC63C3776EE}">
      <dgm:prSet phldrT="[Текст]"/>
      <dgm:spPr>
        <a:xfrm>
          <a:off x="3535682" y="1091047"/>
          <a:ext cx="2572586" cy="90357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начальных классов</a:t>
          </a:r>
        </a:p>
      </dgm:t>
    </dgm:pt>
    <dgm:pt modelId="{31994A2F-FB64-4CA2-AEDC-E559BC7826C2}" type="parTrans" cxnId="{A44F29DE-300C-41E2-AB3E-FACEFE196E4B}">
      <dgm:prSet/>
      <dgm:spPr>
        <a:xfrm rot="5291974">
          <a:off x="4641142" y="929571"/>
          <a:ext cx="323110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66ABB2C-AEB5-436A-9FF4-A924235DE5AF}" type="sibTrans" cxnId="{A44F29DE-300C-41E2-AB3E-FACEFE196E4B}">
      <dgm:prSet/>
      <dgm:spPr/>
      <dgm:t>
        <a:bodyPr/>
        <a:lstStyle/>
        <a:p>
          <a:endParaRPr lang="ru-RU"/>
        </a:p>
      </dgm:t>
    </dgm:pt>
    <dgm:pt modelId="{12A094E7-E53E-428B-80E4-42869A75FED5}">
      <dgm:prSet phldrT="[Текст]"/>
      <dgm:spPr>
        <a:xfrm>
          <a:off x="7042381" y="828476"/>
          <a:ext cx="1764415" cy="1254648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математики</a:t>
          </a:r>
        </a:p>
      </dgm:t>
    </dgm:pt>
    <dgm:pt modelId="{471D15E6-EBF7-4865-B741-6E7FAE864D6C}" type="parTrans" cxnId="{6CE550B2-922A-4997-898B-A175A358DB23}">
      <dgm:prSet/>
      <dgm:spPr>
        <a:xfrm rot="1131077">
          <a:off x="5628299" y="919841"/>
          <a:ext cx="1453052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44C80B2-74A9-4775-A1EE-7A9A4ACB023C}" type="sibTrans" cxnId="{6CE550B2-922A-4997-898B-A175A358DB23}">
      <dgm:prSet/>
      <dgm:spPr/>
      <dgm:t>
        <a:bodyPr/>
        <a:lstStyle/>
        <a:p>
          <a:endParaRPr lang="ru-RU"/>
        </a:p>
      </dgm:t>
    </dgm:pt>
    <dgm:pt modelId="{D17E933F-10DE-47F1-B030-858E242F136D}">
      <dgm:prSet phldrT="[Текст]"/>
      <dgm:spPr>
        <a:xfrm>
          <a:off x="1198731" y="791221"/>
          <a:ext cx="2085715" cy="1249914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русского языка и литературы</a:t>
          </a:r>
        </a:p>
      </dgm:t>
    </dgm:pt>
    <dgm:pt modelId="{98D839AC-188E-4202-9E71-675B7720007D}" type="parTrans" cxnId="{715E8E5B-EE61-45A0-97F3-FD261D19DE57}">
      <dgm:prSet/>
      <dgm:spPr>
        <a:xfrm rot="9475003">
          <a:off x="3259929" y="867425"/>
          <a:ext cx="668418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08572B3-1325-498A-9D1B-4C945CC67BED}" type="sibTrans" cxnId="{715E8E5B-EE61-45A0-97F3-FD261D19DE57}">
      <dgm:prSet/>
      <dgm:spPr/>
      <dgm:t>
        <a:bodyPr/>
        <a:lstStyle/>
        <a:p>
          <a:endParaRPr lang="ru-RU"/>
        </a:p>
      </dgm:t>
    </dgm:pt>
    <dgm:pt modelId="{1CC65B0D-D6E6-4BEC-B4D8-8FC38078B898}" type="pres">
      <dgm:prSet presAssocID="{8FE706FD-30C9-4FE8-8188-3766FD1F9E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5EDC36-2EA9-4458-A270-8133185FF2BE}" type="pres">
      <dgm:prSet presAssocID="{78E616FA-DB3B-4352-806C-064BCEA9C6A0}" presName="singleCycle" presStyleCnt="0"/>
      <dgm:spPr/>
    </dgm:pt>
    <dgm:pt modelId="{98E9B6CA-0FE0-481B-9045-944B06E14825}" type="pres">
      <dgm:prSet presAssocID="{78E616FA-DB3B-4352-806C-064BCEA9C6A0}" presName="singleCenter" presStyleLbl="node1" presStyleIdx="0" presStyleCnt="4" custScaleX="229586" custLinFactNeighborX="5483" custLinFactNeighborY="-48405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AE3CDA3-A181-4FF3-BF5A-8D34190D0D63}" type="pres">
      <dgm:prSet presAssocID="{31994A2F-FB64-4CA2-AEDC-E559BC7826C2}" presName="Name56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110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653F958-11AD-4902-8690-ED931D40F1FD}" type="pres">
      <dgm:prSet presAssocID="{42664BB7-3F45-4504-B745-CCC63C3776EE}" presName="text0" presStyleLbl="node1" presStyleIdx="1" presStyleCnt="4" custScaleX="499896" custScaleY="175579" custRadScaleRad="14816" custRadScaleInc="1807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04A2E45-02B4-4421-8C5C-0063667DD4AC}" type="pres">
      <dgm:prSet presAssocID="{471D15E6-EBF7-4865-B741-6E7FAE864D6C}" presName="Name56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305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7957744-7021-4D97-8318-895575F845B2}" type="pres">
      <dgm:prSet presAssocID="{12A094E7-E53E-428B-80E4-42869A75FED5}" presName="text0" presStyleLbl="node1" presStyleIdx="2" presStyleCnt="4" custScaleX="342855" custScaleY="243799" custRadScaleRad="276966" custRadScaleInc="-509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E7B7E75-3427-47FC-8EF4-3ACC858CE009}" type="pres">
      <dgm:prSet presAssocID="{98D839AC-188E-4202-9E71-675B7720007D}" presName="Name56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418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43F757C-F8CA-4153-8807-9569BA8BFEF9}" type="pres">
      <dgm:prSet presAssocID="{D17E933F-10DE-47F1-B030-858E242F136D}" presName="text0" presStyleLbl="node1" presStyleIdx="3" presStyleCnt="4" custScaleX="405289" custScaleY="242879" custRadScaleRad="204686" custRadScaleInc="528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44F29DE-300C-41E2-AB3E-FACEFE196E4B}" srcId="{78E616FA-DB3B-4352-806C-064BCEA9C6A0}" destId="{42664BB7-3F45-4504-B745-CCC63C3776EE}" srcOrd="0" destOrd="0" parTransId="{31994A2F-FB64-4CA2-AEDC-E559BC7826C2}" sibTransId="{A66ABB2C-AEB5-436A-9FF4-A924235DE5AF}"/>
    <dgm:cxn modelId="{6B2E1E07-033F-4183-921E-69F8FFABB57F}" type="presOf" srcId="{31994A2F-FB64-4CA2-AEDC-E559BC7826C2}" destId="{3AE3CDA3-A181-4FF3-BF5A-8D34190D0D63}" srcOrd="0" destOrd="0" presId="urn:microsoft.com/office/officeart/2008/layout/RadialCluster"/>
    <dgm:cxn modelId="{3701FB55-8491-46EF-8A2B-8F3557E72DB0}" type="presOf" srcId="{98D839AC-188E-4202-9E71-675B7720007D}" destId="{3E7B7E75-3427-47FC-8EF4-3ACC858CE009}" srcOrd="0" destOrd="0" presId="urn:microsoft.com/office/officeart/2008/layout/RadialCluster"/>
    <dgm:cxn modelId="{715E8E5B-EE61-45A0-97F3-FD261D19DE57}" srcId="{78E616FA-DB3B-4352-806C-064BCEA9C6A0}" destId="{D17E933F-10DE-47F1-B030-858E242F136D}" srcOrd="2" destOrd="0" parTransId="{98D839AC-188E-4202-9E71-675B7720007D}" sibTransId="{608572B3-1325-498A-9D1B-4C945CC67BED}"/>
    <dgm:cxn modelId="{B3D0A47C-8C8C-4C8E-8A5B-0B1CB323E4FE}" type="presOf" srcId="{D17E933F-10DE-47F1-B030-858E242F136D}" destId="{943F757C-F8CA-4153-8807-9569BA8BFEF9}" srcOrd="0" destOrd="0" presId="urn:microsoft.com/office/officeart/2008/layout/RadialCluster"/>
    <dgm:cxn modelId="{52D91695-4F04-45BB-A2D2-F92A837F0A30}" type="presOf" srcId="{42664BB7-3F45-4504-B745-CCC63C3776EE}" destId="{7653F958-11AD-4902-8690-ED931D40F1FD}" srcOrd="0" destOrd="0" presId="urn:microsoft.com/office/officeart/2008/layout/RadialCluster"/>
    <dgm:cxn modelId="{B375DF63-93C7-444F-8388-EA7D27DAF1D6}" type="presOf" srcId="{471D15E6-EBF7-4865-B741-6E7FAE864D6C}" destId="{804A2E45-02B4-4421-8C5C-0063667DD4AC}" srcOrd="0" destOrd="0" presId="urn:microsoft.com/office/officeart/2008/layout/RadialCluster"/>
    <dgm:cxn modelId="{D0369128-3D54-4D4F-8C4B-7D04B274A7B8}" type="presOf" srcId="{8FE706FD-30C9-4FE8-8188-3766FD1F9E97}" destId="{1CC65B0D-D6E6-4BEC-B4D8-8FC38078B898}" srcOrd="0" destOrd="0" presId="urn:microsoft.com/office/officeart/2008/layout/RadialCluster"/>
    <dgm:cxn modelId="{6CE550B2-922A-4997-898B-A175A358DB23}" srcId="{78E616FA-DB3B-4352-806C-064BCEA9C6A0}" destId="{12A094E7-E53E-428B-80E4-42869A75FED5}" srcOrd="1" destOrd="0" parTransId="{471D15E6-EBF7-4865-B741-6E7FAE864D6C}" sibTransId="{644C80B2-74A9-4775-A1EE-7A9A4ACB023C}"/>
    <dgm:cxn modelId="{0F7C8081-95EC-4D0A-9A89-DC4E91FEC562}" srcId="{8FE706FD-30C9-4FE8-8188-3766FD1F9E97}" destId="{78E616FA-DB3B-4352-806C-064BCEA9C6A0}" srcOrd="0" destOrd="0" parTransId="{FDE303B6-D678-49C1-A105-C162E83C11F5}" sibTransId="{D331EBB9-2AD7-49B5-812E-8A679E487D1A}"/>
    <dgm:cxn modelId="{1B51E14E-382D-4A6A-ABA2-2F7A2098F895}" type="presOf" srcId="{12A094E7-E53E-428B-80E4-42869A75FED5}" destId="{57957744-7021-4D97-8318-895575F845B2}" srcOrd="0" destOrd="0" presId="urn:microsoft.com/office/officeart/2008/layout/RadialCluster"/>
    <dgm:cxn modelId="{641B1808-FD02-434F-9A21-75ADAC523D3C}" type="presOf" srcId="{78E616FA-DB3B-4352-806C-064BCEA9C6A0}" destId="{98E9B6CA-0FE0-481B-9045-944B06E14825}" srcOrd="0" destOrd="0" presId="urn:microsoft.com/office/officeart/2008/layout/RadialCluster"/>
    <dgm:cxn modelId="{B62800A5-DCF7-428D-B831-E705C1428AC9}" type="presParOf" srcId="{1CC65B0D-D6E6-4BEC-B4D8-8FC38078B898}" destId="{7D5EDC36-2EA9-4458-A270-8133185FF2BE}" srcOrd="0" destOrd="0" presId="urn:microsoft.com/office/officeart/2008/layout/RadialCluster"/>
    <dgm:cxn modelId="{CCD47E59-52CC-4F5E-95B9-B265A3DCFDC9}" type="presParOf" srcId="{7D5EDC36-2EA9-4458-A270-8133185FF2BE}" destId="{98E9B6CA-0FE0-481B-9045-944B06E14825}" srcOrd="0" destOrd="0" presId="urn:microsoft.com/office/officeart/2008/layout/RadialCluster"/>
    <dgm:cxn modelId="{B6665D36-2C3F-480F-8691-B1949CB85962}" type="presParOf" srcId="{7D5EDC36-2EA9-4458-A270-8133185FF2BE}" destId="{3AE3CDA3-A181-4FF3-BF5A-8D34190D0D63}" srcOrd="1" destOrd="0" presId="urn:microsoft.com/office/officeart/2008/layout/RadialCluster"/>
    <dgm:cxn modelId="{836EB8AA-5096-409D-82C6-4A866F457094}" type="presParOf" srcId="{7D5EDC36-2EA9-4458-A270-8133185FF2BE}" destId="{7653F958-11AD-4902-8690-ED931D40F1FD}" srcOrd="2" destOrd="0" presId="urn:microsoft.com/office/officeart/2008/layout/RadialCluster"/>
    <dgm:cxn modelId="{6FBA2B16-8651-46AA-8900-21803319673F}" type="presParOf" srcId="{7D5EDC36-2EA9-4458-A270-8133185FF2BE}" destId="{804A2E45-02B4-4421-8C5C-0063667DD4AC}" srcOrd="3" destOrd="0" presId="urn:microsoft.com/office/officeart/2008/layout/RadialCluster"/>
    <dgm:cxn modelId="{172F6818-CA60-4CB6-A585-C75B0559C314}" type="presParOf" srcId="{7D5EDC36-2EA9-4458-A270-8133185FF2BE}" destId="{57957744-7021-4D97-8318-895575F845B2}" srcOrd="4" destOrd="0" presId="urn:microsoft.com/office/officeart/2008/layout/RadialCluster"/>
    <dgm:cxn modelId="{4D6C4750-4907-4260-9A31-9BAA1B5760A8}" type="presParOf" srcId="{7D5EDC36-2EA9-4458-A270-8133185FF2BE}" destId="{3E7B7E75-3427-47FC-8EF4-3ACC858CE009}" srcOrd="5" destOrd="0" presId="urn:microsoft.com/office/officeart/2008/layout/RadialCluster"/>
    <dgm:cxn modelId="{78222E14-83F5-44EE-8DB3-7AE1E6974E60}" type="presParOf" srcId="{7D5EDC36-2EA9-4458-A270-8133185FF2BE}" destId="{943F757C-F8CA-4153-8807-9569BA8BFEF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E706FD-30C9-4FE8-8188-3766FD1F9E97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616FA-DB3B-4352-806C-064BCEA9C6A0}">
      <dgm:prSet phldrT="[Текст]"/>
      <dgm:spPr>
        <a:xfrm>
          <a:off x="3903829" y="0"/>
          <a:ext cx="1763440" cy="76809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ОМО</a:t>
          </a:r>
        </a:p>
      </dgm:t>
    </dgm:pt>
    <dgm:pt modelId="{FDE303B6-D678-49C1-A105-C162E83C11F5}" type="parTrans" cxnId="{0F7C8081-95EC-4D0A-9A89-DC4E91FEC562}">
      <dgm:prSet/>
      <dgm:spPr/>
      <dgm:t>
        <a:bodyPr/>
        <a:lstStyle/>
        <a:p>
          <a:endParaRPr lang="ru-RU"/>
        </a:p>
      </dgm:t>
    </dgm:pt>
    <dgm:pt modelId="{D331EBB9-2AD7-49B5-812E-8A679E487D1A}" type="sibTrans" cxnId="{0F7C8081-95EC-4D0A-9A89-DC4E91FEC562}">
      <dgm:prSet/>
      <dgm:spPr/>
      <dgm:t>
        <a:bodyPr/>
        <a:lstStyle/>
        <a:p>
          <a:endParaRPr lang="ru-RU"/>
        </a:p>
      </dgm:t>
    </dgm:pt>
    <dgm:pt modelId="{42664BB7-3F45-4504-B745-CCC63C3776EE}">
      <dgm:prSet phldrT="[Текст]"/>
      <dgm:spPr>
        <a:xfrm>
          <a:off x="3535682" y="1091047"/>
          <a:ext cx="2572586" cy="90357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начальных классов</a:t>
          </a:r>
        </a:p>
      </dgm:t>
    </dgm:pt>
    <dgm:pt modelId="{31994A2F-FB64-4CA2-AEDC-E559BC7826C2}" type="parTrans" cxnId="{A44F29DE-300C-41E2-AB3E-FACEFE196E4B}">
      <dgm:prSet/>
      <dgm:spPr>
        <a:xfrm rot="5291974">
          <a:off x="4641142" y="929571"/>
          <a:ext cx="323110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66ABB2C-AEB5-436A-9FF4-A924235DE5AF}" type="sibTrans" cxnId="{A44F29DE-300C-41E2-AB3E-FACEFE196E4B}">
      <dgm:prSet/>
      <dgm:spPr/>
      <dgm:t>
        <a:bodyPr/>
        <a:lstStyle/>
        <a:p>
          <a:endParaRPr lang="ru-RU"/>
        </a:p>
      </dgm:t>
    </dgm:pt>
    <dgm:pt modelId="{12A094E7-E53E-428B-80E4-42869A75FED5}">
      <dgm:prSet phldrT="[Текст]"/>
      <dgm:spPr>
        <a:xfrm>
          <a:off x="7042381" y="828476"/>
          <a:ext cx="1764415" cy="1254648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математики</a:t>
          </a:r>
        </a:p>
      </dgm:t>
    </dgm:pt>
    <dgm:pt modelId="{471D15E6-EBF7-4865-B741-6E7FAE864D6C}" type="parTrans" cxnId="{6CE550B2-922A-4997-898B-A175A358DB23}">
      <dgm:prSet/>
      <dgm:spPr>
        <a:xfrm rot="1131077">
          <a:off x="5628299" y="919841"/>
          <a:ext cx="1453052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44C80B2-74A9-4775-A1EE-7A9A4ACB023C}" type="sibTrans" cxnId="{6CE550B2-922A-4997-898B-A175A358DB23}">
      <dgm:prSet/>
      <dgm:spPr/>
      <dgm:t>
        <a:bodyPr/>
        <a:lstStyle/>
        <a:p>
          <a:endParaRPr lang="ru-RU"/>
        </a:p>
      </dgm:t>
    </dgm:pt>
    <dgm:pt modelId="{D17E933F-10DE-47F1-B030-858E242F136D}">
      <dgm:prSet phldrT="[Текст]"/>
      <dgm:spPr>
        <a:xfrm>
          <a:off x="1198731" y="791221"/>
          <a:ext cx="2085715" cy="1249914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русского языка и литературы</a:t>
          </a:r>
        </a:p>
      </dgm:t>
    </dgm:pt>
    <dgm:pt modelId="{98D839AC-188E-4202-9E71-675B7720007D}" type="parTrans" cxnId="{715E8E5B-EE61-45A0-97F3-FD261D19DE57}">
      <dgm:prSet/>
      <dgm:spPr>
        <a:xfrm rot="9475003">
          <a:off x="3259929" y="867425"/>
          <a:ext cx="668418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08572B3-1325-498A-9D1B-4C945CC67BED}" type="sibTrans" cxnId="{715E8E5B-EE61-45A0-97F3-FD261D19DE57}">
      <dgm:prSet/>
      <dgm:spPr/>
      <dgm:t>
        <a:bodyPr/>
        <a:lstStyle/>
        <a:p>
          <a:endParaRPr lang="ru-RU"/>
        </a:p>
      </dgm:t>
    </dgm:pt>
    <dgm:pt modelId="{1CC65B0D-D6E6-4BEC-B4D8-8FC38078B898}" type="pres">
      <dgm:prSet presAssocID="{8FE706FD-30C9-4FE8-8188-3766FD1F9E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5EDC36-2EA9-4458-A270-8133185FF2BE}" type="pres">
      <dgm:prSet presAssocID="{78E616FA-DB3B-4352-806C-064BCEA9C6A0}" presName="singleCycle" presStyleCnt="0"/>
      <dgm:spPr/>
    </dgm:pt>
    <dgm:pt modelId="{98E9B6CA-0FE0-481B-9045-944B06E14825}" type="pres">
      <dgm:prSet presAssocID="{78E616FA-DB3B-4352-806C-064BCEA9C6A0}" presName="singleCenter" presStyleLbl="node1" presStyleIdx="0" presStyleCnt="4" custScaleX="229586" custLinFactNeighborX="5483" custLinFactNeighborY="-48405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AE3CDA3-A181-4FF3-BF5A-8D34190D0D63}" type="pres">
      <dgm:prSet presAssocID="{31994A2F-FB64-4CA2-AEDC-E559BC7826C2}" presName="Name56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110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653F958-11AD-4902-8690-ED931D40F1FD}" type="pres">
      <dgm:prSet presAssocID="{42664BB7-3F45-4504-B745-CCC63C3776EE}" presName="text0" presStyleLbl="node1" presStyleIdx="1" presStyleCnt="4" custScaleX="499896" custScaleY="175579" custRadScaleRad="14816" custRadScaleInc="1807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04A2E45-02B4-4421-8C5C-0063667DD4AC}" type="pres">
      <dgm:prSet presAssocID="{471D15E6-EBF7-4865-B741-6E7FAE864D6C}" presName="Name56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3052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7957744-7021-4D97-8318-895575F845B2}" type="pres">
      <dgm:prSet presAssocID="{12A094E7-E53E-428B-80E4-42869A75FED5}" presName="text0" presStyleLbl="node1" presStyleIdx="2" presStyleCnt="4" custScaleX="342855" custScaleY="243799" custRadScaleRad="276966" custRadScaleInc="-509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E7B7E75-3427-47FC-8EF4-3ACC858CE009}" type="pres">
      <dgm:prSet presAssocID="{98D839AC-188E-4202-9E71-675B7720007D}" presName="Name56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418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43F757C-F8CA-4153-8807-9569BA8BFEF9}" type="pres">
      <dgm:prSet presAssocID="{D17E933F-10DE-47F1-B030-858E242F136D}" presName="text0" presStyleLbl="node1" presStyleIdx="3" presStyleCnt="4" custScaleX="405289" custScaleY="242879" custRadScaleRad="204686" custRadScaleInc="528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6CE550B2-922A-4997-898B-A175A358DB23}" srcId="{78E616FA-DB3B-4352-806C-064BCEA9C6A0}" destId="{12A094E7-E53E-428B-80E4-42869A75FED5}" srcOrd="1" destOrd="0" parTransId="{471D15E6-EBF7-4865-B741-6E7FAE864D6C}" sibTransId="{644C80B2-74A9-4775-A1EE-7A9A4ACB023C}"/>
    <dgm:cxn modelId="{16FF7201-A5C6-4CB5-B86F-D2EF1B4FA998}" type="presOf" srcId="{78E616FA-DB3B-4352-806C-064BCEA9C6A0}" destId="{98E9B6CA-0FE0-481B-9045-944B06E14825}" srcOrd="0" destOrd="0" presId="urn:microsoft.com/office/officeart/2008/layout/RadialCluster"/>
    <dgm:cxn modelId="{A0411B4D-6083-4ED3-8C72-E3954C70447A}" type="presOf" srcId="{98D839AC-188E-4202-9E71-675B7720007D}" destId="{3E7B7E75-3427-47FC-8EF4-3ACC858CE009}" srcOrd="0" destOrd="0" presId="urn:microsoft.com/office/officeart/2008/layout/RadialCluster"/>
    <dgm:cxn modelId="{1E4B6395-C75E-4AEE-99B5-99C285C500DF}" type="presOf" srcId="{12A094E7-E53E-428B-80E4-42869A75FED5}" destId="{57957744-7021-4D97-8318-895575F845B2}" srcOrd="0" destOrd="0" presId="urn:microsoft.com/office/officeart/2008/layout/RadialCluster"/>
    <dgm:cxn modelId="{9E5AAA40-687C-4ECF-B810-2E18F75A404E}" type="presOf" srcId="{42664BB7-3F45-4504-B745-CCC63C3776EE}" destId="{7653F958-11AD-4902-8690-ED931D40F1FD}" srcOrd="0" destOrd="0" presId="urn:microsoft.com/office/officeart/2008/layout/RadialCluster"/>
    <dgm:cxn modelId="{8DA19D0F-CD90-4440-AFBD-4148E30D2041}" type="presOf" srcId="{D17E933F-10DE-47F1-B030-858E242F136D}" destId="{943F757C-F8CA-4153-8807-9569BA8BFEF9}" srcOrd="0" destOrd="0" presId="urn:microsoft.com/office/officeart/2008/layout/RadialCluster"/>
    <dgm:cxn modelId="{B901B5D3-31DA-4B36-9228-9597D64CE4B6}" type="presOf" srcId="{471D15E6-EBF7-4865-B741-6E7FAE864D6C}" destId="{804A2E45-02B4-4421-8C5C-0063667DD4AC}" srcOrd="0" destOrd="0" presId="urn:microsoft.com/office/officeart/2008/layout/RadialCluster"/>
    <dgm:cxn modelId="{431B9AA2-302A-42A4-8EB4-9597C49A6FD4}" type="presOf" srcId="{8FE706FD-30C9-4FE8-8188-3766FD1F9E97}" destId="{1CC65B0D-D6E6-4BEC-B4D8-8FC38078B898}" srcOrd="0" destOrd="0" presId="urn:microsoft.com/office/officeart/2008/layout/RadialCluster"/>
    <dgm:cxn modelId="{298AE7ED-3D71-445C-AB33-DEC628948448}" type="presOf" srcId="{31994A2F-FB64-4CA2-AEDC-E559BC7826C2}" destId="{3AE3CDA3-A181-4FF3-BF5A-8D34190D0D63}" srcOrd="0" destOrd="0" presId="urn:microsoft.com/office/officeart/2008/layout/RadialCluster"/>
    <dgm:cxn modelId="{715E8E5B-EE61-45A0-97F3-FD261D19DE57}" srcId="{78E616FA-DB3B-4352-806C-064BCEA9C6A0}" destId="{D17E933F-10DE-47F1-B030-858E242F136D}" srcOrd="2" destOrd="0" parTransId="{98D839AC-188E-4202-9E71-675B7720007D}" sibTransId="{608572B3-1325-498A-9D1B-4C945CC67BED}"/>
    <dgm:cxn modelId="{0F7C8081-95EC-4D0A-9A89-DC4E91FEC562}" srcId="{8FE706FD-30C9-4FE8-8188-3766FD1F9E97}" destId="{78E616FA-DB3B-4352-806C-064BCEA9C6A0}" srcOrd="0" destOrd="0" parTransId="{FDE303B6-D678-49C1-A105-C162E83C11F5}" sibTransId="{D331EBB9-2AD7-49B5-812E-8A679E487D1A}"/>
    <dgm:cxn modelId="{A44F29DE-300C-41E2-AB3E-FACEFE196E4B}" srcId="{78E616FA-DB3B-4352-806C-064BCEA9C6A0}" destId="{42664BB7-3F45-4504-B745-CCC63C3776EE}" srcOrd="0" destOrd="0" parTransId="{31994A2F-FB64-4CA2-AEDC-E559BC7826C2}" sibTransId="{A66ABB2C-AEB5-436A-9FF4-A924235DE5AF}"/>
    <dgm:cxn modelId="{EF0E5A49-E5E9-40FF-9B16-9608627AFF40}" type="presParOf" srcId="{1CC65B0D-D6E6-4BEC-B4D8-8FC38078B898}" destId="{7D5EDC36-2EA9-4458-A270-8133185FF2BE}" srcOrd="0" destOrd="0" presId="urn:microsoft.com/office/officeart/2008/layout/RadialCluster"/>
    <dgm:cxn modelId="{62747BE9-1C53-4E76-9208-395EC686152F}" type="presParOf" srcId="{7D5EDC36-2EA9-4458-A270-8133185FF2BE}" destId="{98E9B6CA-0FE0-481B-9045-944B06E14825}" srcOrd="0" destOrd="0" presId="urn:microsoft.com/office/officeart/2008/layout/RadialCluster"/>
    <dgm:cxn modelId="{65B9EB6A-474B-4573-9123-224B4BB5C876}" type="presParOf" srcId="{7D5EDC36-2EA9-4458-A270-8133185FF2BE}" destId="{3AE3CDA3-A181-4FF3-BF5A-8D34190D0D63}" srcOrd="1" destOrd="0" presId="urn:microsoft.com/office/officeart/2008/layout/RadialCluster"/>
    <dgm:cxn modelId="{BE61BFE7-500F-4A0D-8167-6D235E17F20B}" type="presParOf" srcId="{7D5EDC36-2EA9-4458-A270-8133185FF2BE}" destId="{7653F958-11AD-4902-8690-ED931D40F1FD}" srcOrd="2" destOrd="0" presId="urn:microsoft.com/office/officeart/2008/layout/RadialCluster"/>
    <dgm:cxn modelId="{3336F36C-5465-4AB6-8CEC-F835E791BAF7}" type="presParOf" srcId="{7D5EDC36-2EA9-4458-A270-8133185FF2BE}" destId="{804A2E45-02B4-4421-8C5C-0063667DD4AC}" srcOrd="3" destOrd="0" presId="urn:microsoft.com/office/officeart/2008/layout/RadialCluster"/>
    <dgm:cxn modelId="{218C593B-DD35-4A1C-AEC4-5331CA0316C1}" type="presParOf" srcId="{7D5EDC36-2EA9-4458-A270-8133185FF2BE}" destId="{57957744-7021-4D97-8318-895575F845B2}" srcOrd="4" destOrd="0" presId="urn:microsoft.com/office/officeart/2008/layout/RadialCluster"/>
    <dgm:cxn modelId="{CA0EC30E-7022-4716-92E9-53B93A5E1BFF}" type="presParOf" srcId="{7D5EDC36-2EA9-4458-A270-8133185FF2BE}" destId="{3E7B7E75-3427-47FC-8EF4-3ACC858CE009}" srcOrd="5" destOrd="0" presId="urn:microsoft.com/office/officeart/2008/layout/RadialCluster"/>
    <dgm:cxn modelId="{80105D7F-D069-4E37-A7EA-70B860B15936}" type="presParOf" srcId="{7D5EDC36-2EA9-4458-A270-8133185FF2BE}" destId="{943F757C-F8CA-4153-8807-9569BA8BFEF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91D623-1D3D-4BDD-98F3-50C7AC5215B1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05FD44-D80F-4851-8B92-D4DCE6E427FD}">
      <dgm:prSet phldrT="[Текст]"/>
      <dgm:spPr>
        <a:xfrm>
          <a:off x="3886199" y="0"/>
          <a:ext cx="2636508" cy="1493524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Творческие группы</a:t>
          </a:r>
        </a:p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Инновационные площадки</a:t>
          </a:r>
        </a:p>
      </dgm:t>
    </dgm:pt>
    <dgm:pt modelId="{DBC84227-278E-4E13-AA5D-41C890882E24}" type="parTrans" cxnId="{AA3A3CBC-DA46-498E-8869-DDBD078A8C76}">
      <dgm:prSet/>
      <dgm:spPr/>
      <dgm:t>
        <a:bodyPr/>
        <a:lstStyle/>
        <a:p>
          <a:endParaRPr lang="ru-RU"/>
        </a:p>
      </dgm:t>
    </dgm:pt>
    <dgm:pt modelId="{364DE350-3474-4429-AC2B-A643B8144745}" type="sibTrans" cxnId="{AA3A3CBC-DA46-498E-8869-DDBD078A8C76}">
      <dgm:prSet/>
      <dgm:spPr/>
      <dgm:t>
        <a:bodyPr/>
        <a:lstStyle/>
        <a:p>
          <a:endParaRPr lang="ru-RU"/>
        </a:p>
      </dgm:t>
    </dgm:pt>
    <dgm:pt modelId="{71667331-C863-416E-942B-BE3770EC8383}">
      <dgm:prSet phldrT="[Текст]"/>
      <dgm:spPr>
        <a:xfrm>
          <a:off x="1219193" y="1870775"/>
          <a:ext cx="2590779" cy="132962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Метапредметный подход к образованию</a:t>
          </a:r>
        </a:p>
      </dgm:t>
    </dgm:pt>
    <dgm:pt modelId="{5AC2DE35-21D9-4CBB-A09B-C0A7750DEC85}" type="parTrans" cxnId="{47F698DF-3E02-4669-B186-F39CD3653D95}">
      <dgm:prSet/>
      <dgm:spPr>
        <a:xfrm rot="8782512">
          <a:off x="3457271" y="1682149"/>
          <a:ext cx="681264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B08CC12-CD3E-4812-A7CE-D8D6EE9FC952}" type="sibTrans" cxnId="{47F698DF-3E02-4669-B186-F39CD3653D95}">
      <dgm:prSet/>
      <dgm:spPr/>
      <dgm:t>
        <a:bodyPr/>
        <a:lstStyle/>
        <a:p>
          <a:endParaRPr lang="ru-RU"/>
        </a:p>
      </dgm:t>
    </dgm:pt>
    <dgm:pt modelId="{EBE5918C-7CFF-4D18-89F2-51E2C4A0B221}">
      <dgm:prSet phldrT="[Текст]"/>
      <dgm:spPr>
        <a:xfrm>
          <a:off x="5821667" y="1862604"/>
          <a:ext cx="3154692" cy="132017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 как эффективный ресурс профессионального роста педагога</a:t>
          </a:r>
        </a:p>
      </dgm:t>
    </dgm:pt>
    <dgm:pt modelId="{F3CEF557-29A3-431B-8670-91ECDED299B2}" type="parTrans" cxnId="{256CA13F-C41E-4F44-9EB9-98B7C9F7AB4D}">
      <dgm:prSet/>
      <dgm:spPr>
        <a:xfrm rot="2338873">
          <a:off x="6061932" y="1678064"/>
          <a:ext cx="586711" cy="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BD38B54-BBC3-48AC-93E4-3DC76EB2E3D4}" type="sibTrans" cxnId="{256CA13F-C41E-4F44-9EB9-98B7C9F7AB4D}">
      <dgm:prSet/>
      <dgm:spPr/>
      <dgm:t>
        <a:bodyPr/>
        <a:lstStyle/>
        <a:p>
          <a:endParaRPr lang="ru-RU"/>
        </a:p>
      </dgm:t>
    </dgm:pt>
    <dgm:pt modelId="{FD35801E-1D13-44ED-A6D8-0A7BBE36C7DF}" type="pres">
      <dgm:prSet presAssocID="{0E91D623-1D3D-4BDD-98F3-50C7AC5215B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2C2DE3D-1A4A-43C4-942D-071A25970A50}" type="pres">
      <dgm:prSet presAssocID="{3A05FD44-D80F-4851-8B92-D4DCE6E427FD}" presName="singleCycle" presStyleCnt="0"/>
      <dgm:spPr/>
    </dgm:pt>
    <dgm:pt modelId="{F48732AD-41C6-4BAB-AF48-3736449540EB}" type="pres">
      <dgm:prSet presAssocID="{3A05FD44-D80F-4851-8B92-D4DCE6E427FD}" presName="singleCenter" presStyleLbl="node1" presStyleIdx="0" presStyleCnt="3" custScaleX="274602" custScaleY="155556" custLinFactNeighborX="28017" custLinFactNeighborY="-33475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ADC29D1-CE82-4235-AEE8-87C6640D2344}" type="pres">
      <dgm:prSet presAssocID="{5AC2DE35-21D9-4CBB-A09B-C0A7750DEC85}" presName="Name56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1264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BEBF029-0997-4BD7-8FF4-1818D86E1E67}" type="pres">
      <dgm:prSet presAssocID="{71667331-C863-416E-942B-BE3770EC8383}" presName="text0" presStyleLbl="node1" presStyleIdx="1" presStyleCnt="3" custScaleX="402745" custScaleY="206694" custRadScaleRad="170778" custRadScaleInc="-1281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562BC44-AFD3-45F1-A0AD-CCC154FD4D45}" type="pres">
      <dgm:prSet presAssocID="{F3CEF557-29A3-431B-8670-91ECDED299B2}" presName="Name56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6711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23FAD91-4BFC-4E48-AC6E-1E3466CD7F72}" type="pres">
      <dgm:prSet presAssocID="{EBE5918C-7CFF-4D18-89F2-51E2C4A0B221}" presName="text0" presStyleLbl="node1" presStyleIdx="2" presStyleCnt="3" custScaleX="490407" custScaleY="205225" custRadScaleRad="243942" custRadScaleInc="-809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882D2AB-8FCF-4960-B1C1-6076448AFE29}" type="presOf" srcId="{71667331-C863-416E-942B-BE3770EC8383}" destId="{5BEBF029-0997-4BD7-8FF4-1818D86E1E67}" srcOrd="0" destOrd="0" presId="urn:microsoft.com/office/officeart/2008/layout/RadialCluster"/>
    <dgm:cxn modelId="{256CA13F-C41E-4F44-9EB9-98B7C9F7AB4D}" srcId="{3A05FD44-D80F-4851-8B92-D4DCE6E427FD}" destId="{EBE5918C-7CFF-4D18-89F2-51E2C4A0B221}" srcOrd="1" destOrd="0" parTransId="{F3CEF557-29A3-431B-8670-91ECDED299B2}" sibTransId="{6BD38B54-BBC3-48AC-93E4-3DC76EB2E3D4}"/>
    <dgm:cxn modelId="{872186C1-7247-477E-83A0-E264E6713424}" type="presOf" srcId="{F3CEF557-29A3-431B-8670-91ECDED299B2}" destId="{F562BC44-AFD3-45F1-A0AD-CCC154FD4D45}" srcOrd="0" destOrd="0" presId="urn:microsoft.com/office/officeart/2008/layout/RadialCluster"/>
    <dgm:cxn modelId="{AA3A3CBC-DA46-498E-8869-DDBD078A8C76}" srcId="{0E91D623-1D3D-4BDD-98F3-50C7AC5215B1}" destId="{3A05FD44-D80F-4851-8B92-D4DCE6E427FD}" srcOrd="0" destOrd="0" parTransId="{DBC84227-278E-4E13-AA5D-41C890882E24}" sibTransId="{364DE350-3474-4429-AC2B-A643B8144745}"/>
    <dgm:cxn modelId="{34820B40-EF4D-4843-A6F3-4EAB9B51F859}" type="presOf" srcId="{EBE5918C-7CFF-4D18-89F2-51E2C4A0B221}" destId="{723FAD91-4BFC-4E48-AC6E-1E3466CD7F72}" srcOrd="0" destOrd="0" presId="urn:microsoft.com/office/officeart/2008/layout/RadialCluster"/>
    <dgm:cxn modelId="{46D85E49-18BF-412C-A342-361787397128}" type="presOf" srcId="{0E91D623-1D3D-4BDD-98F3-50C7AC5215B1}" destId="{FD35801E-1D13-44ED-A6D8-0A7BBE36C7DF}" srcOrd="0" destOrd="0" presId="urn:microsoft.com/office/officeart/2008/layout/RadialCluster"/>
    <dgm:cxn modelId="{F6718DBF-186E-4320-9877-6A2C78A1C878}" type="presOf" srcId="{5AC2DE35-21D9-4CBB-A09B-C0A7750DEC85}" destId="{4ADC29D1-CE82-4235-AEE8-87C6640D2344}" srcOrd="0" destOrd="0" presId="urn:microsoft.com/office/officeart/2008/layout/RadialCluster"/>
    <dgm:cxn modelId="{47F698DF-3E02-4669-B186-F39CD3653D95}" srcId="{3A05FD44-D80F-4851-8B92-D4DCE6E427FD}" destId="{71667331-C863-416E-942B-BE3770EC8383}" srcOrd="0" destOrd="0" parTransId="{5AC2DE35-21D9-4CBB-A09B-C0A7750DEC85}" sibTransId="{7B08CC12-CD3E-4812-A7CE-D8D6EE9FC952}"/>
    <dgm:cxn modelId="{973986AB-569C-4468-A5C8-5899E47155DB}" type="presOf" srcId="{3A05FD44-D80F-4851-8B92-D4DCE6E427FD}" destId="{F48732AD-41C6-4BAB-AF48-3736449540EB}" srcOrd="0" destOrd="0" presId="urn:microsoft.com/office/officeart/2008/layout/RadialCluster"/>
    <dgm:cxn modelId="{36636E43-CB44-44B2-9C01-C1354EF9A377}" type="presParOf" srcId="{FD35801E-1D13-44ED-A6D8-0A7BBE36C7DF}" destId="{12C2DE3D-1A4A-43C4-942D-071A25970A50}" srcOrd="0" destOrd="0" presId="urn:microsoft.com/office/officeart/2008/layout/RadialCluster"/>
    <dgm:cxn modelId="{869116E5-6A46-4F03-AC82-B759641E902D}" type="presParOf" srcId="{12C2DE3D-1A4A-43C4-942D-071A25970A50}" destId="{F48732AD-41C6-4BAB-AF48-3736449540EB}" srcOrd="0" destOrd="0" presId="urn:microsoft.com/office/officeart/2008/layout/RadialCluster"/>
    <dgm:cxn modelId="{46008499-6B67-4A19-BDE8-A50C03A90466}" type="presParOf" srcId="{12C2DE3D-1A4A-43C4-942D-071A25970A50}" destId="{4ADC29D1-CE82-4235-AEE8-87C6640D2344}" srcOrd="1" destOrd="0" presId="urn:microsoft.com/office/officeart/2008/layout/RadialCluster"/>
    <dgm:cxn modelId="{3D9CC873-CF1F-4F50-96A6-637C0397A588}" type="presParOf" srcId="{12C2DE3D-1A4A-43C4-942D-071A25970A50}" destId="{5BEBF029-0997-4BD7-8FF4-1818D86E1E67}" srcOrd="2" destOrd="0" presId="urn:microsoft.com/office/officeart/2008/layout/RadialCluster"/>
    <dgm:cxn modelId="{2E82C16C-30C1-456E-A737-2EC9B11FD293}" type="presParOf" srcId="{12C2DE3D-1A4A-43C4-942D-071A25970A50}" destId="{F562BC44-AFD3-45F1-A0AD-CCC154FD4D45}" srcOrd="3" destOrd="0" presId="urn:microsoft.com/office/officeart/2008/layout/RadialCluster"/>
    <dgm:cxn modelId="{A0BCB9E6-69C0-4DC8-95F4-53EBCA24B96B}" type="presParOf" srcId="{12C2DE3D-1A4A-43C4-942D-071A25970A50}" destId="{723FAD91-4BFC-4E48-AC6E-1E3466CD7F72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38FFC7-31FC-4750-8323-08834139ED63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0C323FD-CA7C-48E7-A9B5-03BF6C80D08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ОМО учителей начальных классов</a:t>
          </a:r>
          <a:endParaRPr lang="ru-RU" sz="1600" b="1" dirty="0">
            <a:solidFill>
              <a:schemeClr val="tx1"/>
            </a:solidFill>
          </a:endParaRPr>
        </a:p>
      </dgm:t>
    </dgm:pt>
    <dgm:pt modelId="{2A6EC7B7-C9D4-4AF9-9A3B-B703FF0198B3}" type="parTrans" cxnId="{55C09476-9F0E-4579-BEE9-6ADCB9C91D09}">
      <dgm:prSet/>
      <dgm:spPr/>
      <dgm:t>
        <a:bodyPr/>
        <a:lstStyle/>
        <a:p>
          <a:endParaRPr lang="ru-RU"/>
        </a:p>
      </dgm:t>
    </dgm:pt>
    <dgm:pt modelId="{B6C40301-EB68-4397-8CB1-05ED6B004421}" type="sibTrans" cxnId="{55C09476-9F0E-4579-BEE9-6ADCB9C91D09}">
      <dgm:prSet/>
      <dgm:spPr/>
      <dgm:t>
        <a:bodyPr/>
        <a:lstStyle/>
        <a:p>
          <a:endParaRPr lang="ru-RU"/>
        </a:p>
      </dgm:t>
    </dgm:pt>
    <dgm:pt modelId="{586597C7-EEF8-4659-926A-83ED52D80D8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Семинар «Цифровая школа»</a:t>
          </a:r>
          <a:endParaRPr lang="ru-RU" sz="1600" b="1" dirty="0">
            <a:solidFill>
              <a:schemeClr val="tx1"/>
            </a:solidFill>
          </a:endParaRPr>
        </a:p>
      </dgm:t>
    </dgm:pt>
    <dgm:pt modelId="{3F8B4EE2-559D-446F-BA15-20074FC633DC}" type="parTrans" cxnId="{98072F06-15D1-4477-9413-C4CE55B3CA7B}">
      <dgm:prSet/>
      <dgm:spPr/>
      <dgm:t>
        <a:bodyPr/>
        <a:lstStyle/>
        <a:p>
          <a:endParaRPr lang="ru-RU"/>
        </a:p>
      </dgm:t>
    </dgm:pt>
    <dgm:pt modelId="{DB796E16-B6BD-42AB-A309-8555743311A8}" type="sibTrans" cxnId="{98072F06-15D1-4477-9413-C4CE55B3CA7B}">
      <dgm:prSet/>
      <dgm:spPr/>
      <dgm:t>
        <a:bodyPr/>
        <a:lstStyle/>
        <a:p>
          <a:endParaRPr lang="ru-RU"/>
        </a:p>
      </dgm:t>
    </dgm:pt>
    <dgm:pt modelId="{E9A9D005-618B-4433-9CC4-6C988DDA28A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Семинар «Радуга возможностей»</a:t>
          </a:r>
          <a:endParaRPr lang="ru-RU" sz="1600" b="1" dirty="0">
            <a:solidFill>
              <a:schemeClr val="tx1"/>
            </a:solidFill>
          </a:endParaRPr>
        </a:p>
      </dgm:t>
    </dgm:pt>
    <dgm:pt modelId="{03511BA8-BF10-4B4D-81D5-22B52508795D}" type="parTrans" cxnId="{EB9228D5-75B1-4ECF-B6B3-682421C9CB52}">
      <dgm:prSet/>
      <dgm:spPr/>
      <dgm:t>
        <a:bodyPr/>
        <a:lstStyle/>
        <a:p>
          <a:endParaRPr lang="ru-RU"/>
        </a:p>
      </dgm:t>
    </dgm:pt>
    <dgm:pt modelId="{9A635B03-AEAC-4D79-9A1D-576B4BC654DC}" type="sibTrans" cxnId="{EB9228D5-75B1-4ECF-B6B3-682421C9CB52}">
      <dgm:prSet/>
      <dgm:spPr/>
      <dgm:t>
        <a:bodyPr/>
        <a:lstStyle/>
        <a:p>
          <a:endParaRPr lang="ru-RU"/>
        </a:p>
      </dgm:t>
    </dgm:pt>
    <dgm:pt modelId="{E9804077-19FE-4F26-9B98-3E68AAA6414D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ТГ  </a:t>
          </a:r>
          <a:r>
            <a:rPr lang="ru-RU" sz="1600" b="1" dirty="0" err="1" smtClean="0">
              <a:solidFill>
                <a:schemeClr val="tx1"/>
              </a:solidFill>
            </a:rPr>
            <a:t>Метапредметный</a:t>
          </a:r>
          <a:r>
            <a:rPr lang="ru-RU" sz="1600" b="1" dirty="0" smtClean="0">
              <a:solidFill>
                <a:schemeClr val="tx1"/>
              </a:solidFill>
            </a:rPr>
            <a:t> подход к образованию</a:t>
          </a:r>
          <a:endParaRPr lang="ru-RU" sz="1600" b="1" dirty="0">
            <a:solidFill>
              <a:schemeClr val="tx1"/>
            </a:solidFill>
          </a:endParaRPr>
        </a:p>
      </dgm:t>
    </dgm:pt>
    <dgm:pt modelId="{8D339FCD-6A40-46BD-8A3E-12066E5DDB61}" type="parTrans" cxnId="{D3D06695-DE2F-4EA4-9AE0-45D4ACE35A95}">
      <dgm:prSet/>
      <dgm:spPr/>
      <dgm:t>
        <a:bodyPr/>
        <a:lstStyle/>
        <a:p>
          <a:endParaRPr lang="ru-RU"/>
        </a:p>
      </dgm:t>
    </dgm:pt>
    <dgm:pt modelId="{06DAA14E-C076-4929-80A1-DA3D86AED840}" type="sibTrans" cxnId="{D3D06695-DE2F-4EA4-9AE0-45D4ACE35A95}">
      <dgm:prSet/>
      <dgm:spPr/>
      <dgm:t>
        <a:bodyPr/>
        <a:lstStyle/>
        <a:p>
          <a:endParaRPr lang="ru-RU"/>
        </a:p>
      </dgm:t>
    </dgm:pt>
    <dgm:pt modelId="{CDAC683C-B7AB-44F7-BD0C-7E8CEE263EAB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ТГ учителей английского языка "Эффективная подготовка творческих заданий ГИА" </a:t>
          </a:r>
          <a:endParaRPr lang="ru-RU" sz="1600" b="1" dirty="0">
            <a:solidFill>
              <a:schemeClr val="tx1"/>
            </a:solidFill>
          </a:endParaRPr>
        </a:p>
      </dgm:t>
    </dgm:pt>
    <dgm:pt modelId="{43D89E21-C7EF-44C7-B4CB-089AECDC8835}" type="parTrans" cxnId="{527E32CD-27E7-4401-9831-533AF2CD6566}">
      <dgm:prSet/>
      <dgm:spPr/>
      <dgm:t>
        <a:bodyPr/>
        <a:lstStyle/>
        <a:p>
          <a:endParaRPr lang="ru-RU"/>
        </a:p>
      </dgm:t>
    </dgm:pt>
    <dgm:pt modelId="{2FFE7A95-6A66-490E-88DB-EDAC4E7B28FD}" type="sibTrans" cxnId="{527E32CD-27E7-4401-9831-533AF2CD6566}">
      <dgm:prSet/>
      <dgm:spPr/>
      <dgm:t>
        <a:bodyPr/>
        <a:lstStyle/>
        <a:p>
          <a:endParaRPr lang="ru-RU"/>
        </a:p>
      </dgm:t>
    </dgm:pt>
    <dgm:pt modelId="{BEAAFA0C-4747-40D8-81D4-D0BFCFB725B3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Окружной педсовет «Совершенствование образовательного пространства, обеспечивающего личную, социальную и познавательную успешность обучающихся»   </a:t>
          </a:r>
          <a:endParaRPr lang="ru-RU" sz="1600" b="1" dirty="0">
            <a:solidFill>
              <a:schemeClr val="tx1"/>
            </a:solidFill>
          </a:endParaRPr>
        </a:p>
      </dgm:t>
    </dgm:pt>
    <dgm:pt modelId="{47C0ECF8-52A9-42BF-8545-3E6241C3CF8C}" type="parTrans" cxnId="{D7A15366-76E0-4B4B-B40F-5EF509B7DDEB}">
      <dgm:prSet/>
      <dgm:spPr/>
      <dgm:t>
        <a:bodyPr/>
        <a:lstStyle/>
        <a:p>
          <a:endParaRPr lang="ru-RU"/>
        </a:p>
      </dgm:t>
    </dgm:pt>
    <dgm:pt modelId="{04E8FE31-7447-4596-825F-E9FBF1BE047A}" type="sibTrans" cxnId="{D7A15366-76E0-4B4B-B40F-5EF509B7DDEB}">
      <dgm:prSet/>
      <dgm:spPr/>
      <dgm:t>
        <a:bodyPr/>
        <a:lstStyle/>
        <a:p>
          <a:endParaRPr lang="ru-RU"/>
        </a:p>
      </dgm:t>
    </dgm:pt>
    <dgm:pt modelId="{3C1D4F1E-3C80-44D7-B4A7-9D8554542DE5}" type="pres">
      <dgm:prSet presAssocID="{F538FFC7-31FC-4750-8323-08834139ED6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C4C65-1383-49B4-BB25-2EC70715B696}" type="pres">
      <dgm:prSet presAssocID="{E0C323FD-CA7C-48E7-A9B5-03BF6C80D08E}" presName="node" presStyleLbl="node1" presStyleIdx="0" presStyleCnt="6" custScaleX="157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A872E-9DF8-47D8-8EBB-A6D83EC605E0}" type="pres">
      <dgm:prSet presAssocID="{E0C323FD-CA7C-48E7-A9B5-03BF6C80D08E}" presName="spNode" presStyleCnt="0"/>
      <dgm:spPr/>
    </dgm:pt>
    <dgm:pt modelId="{5A29D6F4-3288-4A0F-B720-A9C9D131FA6C}" type="pres">
      <dgm:prSet presAssocID="{B6C40301-EB68-4397-8CB1-05ED6B004421}" presName="sibTrans" presStyleLbl="sibTrans1D1" presStyleIdx="0" presStyleCnt="6"/>
      <dgm:spPr/>
      <dgm:t>
        <a:bodyPr/>
        <a:lstStyle/>
        <a:p>
          <a:endParaRPr lang="ru-RU"/>
        </a:p>
      </dgm:t>
    </dgm:pt>
    <dgm:pt modelId="{1BEA0540-DF53-4E53-8C5D-B841699AA18B}" type="pres">
      <dgm:prSet presAssocID="{CDAC683C-B7AB-44F7-BD0C-7E8CEE263EAB}" presName="node" presStyleLbl="node1" presStyleIdx="1" presStyleCnt="6" custScaleX="225361" custScaleY="125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E8B54-29C5-42CF-80D6-FB906916F6BB}" type="pres">
      <dgm:prSet presAssocID="{CDAC683C-B7AB-44F7-BD0C-7E8CEE263EAB}" presName="spNode" presStyleCnt="0"/>
      <dgm:spPr/>
    </dgm:pt>
    <dgm:pt modelId="{C35E8F1C-517F-416C-A2DF-5D20F27E2C44}" type="pres">
      <dgm:prSet presAssocID="{2FFE7A95-6A66-490E-88DB-EDAC4E7B28FD}" presName="sibTrans" presStyleLbl="sibTrans1D1" presStyleIdx="1" presStyleCnt="6"/>
      <dgm:spPr/>
      <dgm:t>
        <a:bodyPr/>
        <a:lstStyle/>
        <a:p>
          <a:endParaRPr lang="ru-RU"/>
        </a:p>
      </dgm:t>
    </dgm:pt>
    <dgm:pt modelId="{37CFE0F1-FDCB-4278-BABF-190623258559}" type="pres">
      <dgm:prSet presAssocID="{586597C7-EEF8-4659-926A-83ED52D80D8E}" presName="node" presStyleLbl="node1" presStyleIdx="2" presStyleCnt="6" custScaleX="184755" custScaleY="115449" custRadScaleRad="93388" custRadScaleInc="-90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DF060-D953-4ABC-AF69-6E6D7ACDE46F}" type="pres">
      <dgm:prSet presAssocID="{586597C7-EEF8-4659-926A-83ED52D80D8E}" presName="spNode" presStyleCnt="0"/>
      <dgm:spPr/>
    </dgm:pt>
    <dgm:pt modelId="{F8D730D2-F7AB-44D5-A71D-4204E8505195}" type="pres">
      <dgm:prSet presAssocID="{DB796E16-B6BD-42AB-A309-8555743311A8}" presName="sibTrans" presStyleLbl="sibTrans1D1" presStyleIdx="2" presStyleCnt="6"/>
      <dgm:spPr/>
      <dgm:t>
        <a:bodyPr/>
        <a:lstStyle/>
        <a:p>
          <a:endParaRPr lang="ru-RU"/>
        </a:p>
      </dgm:t>
    </dgm:pt>
    <dgm:pt modelId="{BADD8632-9B75-48BE-AB5C-64203D39C5DD}" type="pres">
      <dgm:prSet presAssocID="{BEAAFA0C-4747-40D8-81D4-D0BFCFB725B3}" presName="node" presStyleLbl="node1" presStyleIdx="3" presStyleCnt="6" custScaleX="290056" custScaleY="146227" custRadScaleRad="82970" custRadScaleInc="-17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266CE-C0C1-4EF0-AF0A-E8976C73364D}" type="pres">
      <dgm:prSet presAssocID="{BEAAFA0C-4747-40D8-81D4-D0BFCFB725B3}" presName="spNode" presStyleCnt="0"/>
      <dgm:spPr/>
    </dgm:pt>
    <dgm:pt modelId="{492346E7-E4C4-41E6-99BF-D7C92A838BDC}" type="pres">
      <dgm:prSet presAssocID="{04E8FE31-7447-4596-825F-E9FBF1BE047A}" presName="sibTrans" presStyleLbl="sibTrans1D1" presStyleIdx="3" presStyleCnt="6"/>
      <dgm:spPr/>
      <dgm:t>
        <a:bodyPr/>
        <a:lstStyle/>
        <a:p>
          <a:endParaRPr lang="ru-RU"/>
        </a:p>
      </dgm:t>
    </dgm:pt>
    <dgm:pt modelId="{F926899D-3B18-4CA0-AD0E-2ED921472E4C}" type="pres">
      <dgm:prSet presAssocID="{E9A9D005-618B-4433-9CC4-6C988DDA28AC}" presName="node" presStyleLbl="node1" presStyleIdx="4" presStyleCnt="6" custScaleX="175093" custScaleY="116197" custRadScaleRad="92802" custRadScaleInc="100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7489D-B754-4357-B9E0-59F010CA2868}" type="pres">
      <dgm:prSet presAssocID="{E9A9D005-618B-4433-9CC4-6C988DDA28AC}" presName="spNode" presStyleCnt="0"/>
      <dgm:spPr/>
    </dgm:pt>
    <dgm:pt modelId="{4A06E940-7AB5-44A4-AC6B-6B783294E162}" type="pres">
      <dgm:prSet presAssocID="{9A635B03-AEAC-4D79-9A1D-576B4BC654DC}" presName="sibTrans" presStyleLbl="sibTrans1D1" presStyleIdx="4" presStyleCnt="6"/>
      <dgm:spPr/>
      <dgm:t>
        <a:bodyPr/>
        <a:lstStyle/>
        <a:p>
          <a:endParaRPr lang="ru-RU"/>
        </a:p>
      </dgm:t>
    </dgm:pt>
    <dgm:pt modelId="{6AD1A78F-0760-4309-9F7C-8BE072D10B4E}" type="pres">
      <dgm:prSet presAssocID="{E9804077-19FE-4F26-9B98-3E68AAA6414D}" presName="node" presStyleLbl="node1" presStyleIdx="5" presStyleCnt="6" custScaleX="235110" custScaleY="125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0781A-7AE9-4550-A80F-46AA59358821}" type="pres">
      <dgm:prSet presAssocID="{E9804077-19FE-4F26-9B98-3E68AAA6414D}" presName="spNode" presStyleCnt="0"/>
      <dgm:spPr/>
    </dgm:pt>
    <dgm:pt modelId="{57DA79D1-9436-4D9E-8FD6-6B1A558E55AD}" type="pres">
      <dgm:prSet presAssocID="{06DAA14E-C076-4929-80A1-DA3D86AED840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28D703C5-99BD-4D1A-B53C-073150EB9E50}" type="presOf" srcId="{BEAAFA0C-4747-40D8-81D4-D0BFCFB725B3}" destId="{BADD8632-9B75-48BE-AB5C-64203D39C5DD}" srcOrd="0" destOrd="0" presId="urn:microsoft.com/office/officeart/2005/8/layout/cycle6"/>
    <dgm:cxn modelId="{A538C67A-77E8-49EE-B643-8F3F717B35A3}" type="presOf" srcId="{9A635B03-AEAC-4D79-9A1D-576B4BC654DC}" destId="{4A06E940-7AB5-44A4-AC6B-6B783294E162}" srcOrd="0" destOrd="0" presId="urn:microsoft.com/office/officeart/2005/8/layout/cycle6"/>
    <dgm:cxn modelId="{7E9C8AED-251A-4D55-959F-251C47B89A8D}" type="presOf" srcId="{06DAA14E-C076-4929-80A1-DA3D86AED840}" destId="{57DA79D1-9436-4D9E-8FD6-6B1A558E55AD}" srcOrd="0" destOrd="0" presId="urn:microsoft.com/office/officeart/2005/8/layout/cycle6"/>
    <dgm:cxn modelId="{4266A0C0-72AB-42DF-BAB3-CE84A386D2FB}" type="presOf" srcId="{B6C40301-EB68-4397-8CB1-05ED6B004421}" destId="{5A29D6F4-3288-4A0F-B720-A9C9D131FA6C}" srcOrd="0" destOrd="0" presId="urn:microsoft.com/office/officeart/2005/8/layout/cycle6"/>
    <dgm:cxn modelId="{888F0F57-188E-4812-A73A-9CFDC50E6206}" type="presOf" srcId="{E9A9D005-618B-4433-9CC4-6C988DDA28AC}" destId="{F926899D-3B18-4CA0-AD0E-2ED921472E4C}" srcOrd="0" destOrd="0" presId="urn:microsoft.com/office/officeart/2005/8/layout/cycle6"/>
    <dgm:cxn modelId="{98072F06-15D1-4477-9413-C4CE55B3CA7B}" srcId="{F538FFC7-31FC-4750-8323-08834139ED63}" destId="{586597C7-EEF8-4659-926A-83ED52D80D8E}" srcOrd="2" destOrd="0" parTransId="{3F8B4EE2-559D-446F-BA15-20074FC633DC}" sibTransId="{DB796E16-B6BD-42AB-A309-8555743311A8}"/>
    <dgm:cxn modelId="{D8DF139F-5176-424E-9880-943ED75BFA87}" type="presOf" srcId="{DB796E16-B6BD-42AB-A309-8555743311A8}" destId="{F8D730D2-F7AB-44D5-A71D-4204E8505195}" srcOrd="0" destOrd="0" presId="urn:microsoft.com/office/officeart/2005/8/layout/cycle6"/>
    <dgm:cxn modelId="{3D653F38-EECD-4C1B-8E14-38B2480EC613}" type="presOf" srcId="{CDAC683C-B7AB-44F7-BD0C-7E8CEE263EAB}" destId="{1BEA0540-DF53-4E53-8C5D-B841699AA18B}" srcOrd="0" destOrd="0" presId="urn:microsoft.com/office/officeart/2005/8/layout/cycle6"/>
    <dgm:cxn modelId="{F513535B-EA1D-43DB-ABCC-DFE8D74E8F35}" type="presOf" srcId="{586597C7-EEF8-4659-926A-83ED52D80D8E}" destId="{37CFE0F1-FDCB-4278-BABF-190623258559}" srcOrd="0" destOrd="0" presId="urn:microsoft.com/office/officeart/2005/8/layout/cycle6"/>
    <dgm:cxn modelId="{11944935-AAFF-4536-9B34-496939D78B19}" type="presOf" srcId="{E0C323FD-CA7C-48E7-A9B5-03BF6C80D08E}" destId="{3B0C4C65-1383-49B4-BB25-2EC70715B696}" srcOrd="0" destOrd="0" presId="urn:microsoft.com/office/officeart/2005/8/layout/cycle6"/>
    <dgm:cxn modelId="{D7A15366-76E0-4B4B-B40F-5EF509B7DDEB}" srcId="{F538FFC7-31FC-4750-8323-08834139ED63}" destId="{BEAAFA0C-4747-40D8-81D4-D0BFCFB725B3}" srcOrd="3" destOrd="0" parTransId="{47C0ECF8-52A9-42BF-8545-3E6241C3CF8C}" sibTransId="{04E8FE31-7447-4596-825F-E9FBF1BE047A}"/>
    <dgm:cxn modelId="{3A79F23A-6F77-4B4A-8E88-DDC0C8258EB6}" type="presOf" srcId="{04E8FE31-7447-4596-825F-E9FBF1BE047A}" destId="{492346E7-E4C4-41E6-99BF-D7C92A838BDC}" srcOrd="0" destOrd="0" presId="urn:microsoft.com/office/officeart/2005/8/layout/cycle6"/>
    <dgm:cxn modelId="{9047842B-4654-4F8D-A34A-EA0E66E3340C}" type="presOf" srcId="{E9804077-19FE-4F26-9B98-3E68AAA6414D}" destId="{6AD1A78F-0760-4309-9F7C-8BE072D10B4E}" srcOrd="0" destOrd="0" presId="urn:microsoft.com/office/officeart/2005/8/layout/cycle6"/>
    <dgm:cxn modelId="{D106CEF6-2E4D-4C34-8983-635D9214ABAB}" type="presOf" srcId="{2FFE7A95-6A66-490E-88DB-EDAC4E7B28FD}" destId="{C35E8F1C-517F-416C-A2DF-5D20F27E2C44}" srcOrd="0" destOrd="0" presId="urn:microsoft.com/office/officeart/2005/8/layout/cycle6"/>
    <dgm:cxn modelId="{D3D06695-DE2F-4EA4-9AE0-45D4ACE35A95}" srcId="{F538FFC7-31FC-4750-8323-08834139ED63}" destId="{E9804077-19FE-4F26-9B98-3E68AAA6414D}" srcOrd="5" destOrd="0" parTransId="{8D339FCD-6A40-46BD-8A3E-12066E5DDB61}" sibTransId="{06DAA14E-C076-4929-80A1-DA3D86AED840}"/>
    <dgm:cxn modelId="{0075FB9F-D131-46F4-90A3-6929E16B767D}" type="presOf" srcId="{F538FFC7-31FC-4750-8323-08834139ED63}" destId="{3C1D4F1E-3C80-44D7-B4A7-9D8554542DE5}" srcOrd="0" destOrd="0" presId="urn:microsoft.com/office/officeart/2005/8/layout/cycle6"/>
    <dgm:cxn modelId="{55C09476-9F0E-4579-BEE9-6ADCB9C91D09}" srcId="{F538FFC7-31FC-4750-8323-08834139ED63}" destId="{E0C323FD-CA7C-48E7-A9B5-03BF6C80D08E}" srcOrd="0" destOrd="0" parTransId="{2A6EC7B7-C9D4-4AF9-9A3B-B703FF0198B3}" sibTransId="{B6C40301-EB68-4397-8CB1-05ED6B004421}"/>
    <dgm:cxn modelId="{527E32CD-27E7-4401-9831-533AF2CD6566}" srcId="{F538FFC7-31FC-4750-8323-08834139ED63}" destId="{CDAC683C-B7AB-44F7-BD0C-7E8CEE263EAB}" srcOrd="1" destOrd="0" parTransId="{43D89E21-C7EF-44C7-B4CB-089AECDC8835}" sibTransId="{2FFE7A95-6A66-490E-88DB-EDAC4E7B28FD}"/>
    <dgm:cxn modelId="{EB9228D5-75B1-4ECF-B6B3-682421C9CB52}" srcId="{F538FFC7-31FC-4750-8323-08834139ED63}" destId="{E9A9D005-618B-4433-9CC4-6C988DDA28AC}" srcOrd="4" destOrd="0" parTransId="{03511BA8-BF10-4B4D-81D5-22B52508795D}" sibTransId="{9A635B03-AEAC-4D79-9A1D-576B4BC654DC}"/>
    <dgm:cxn modelId="{0E230CB4-BF7A-467A-A408-F6D2671471D3}" type="presParOf" srcId="{3C1D4F1E-3C80-44D7-B4A7-9D8554542DE5}" destId="{3B0C4C65-1383-49B4-BB25-2EC70715B696}" srcOrd="0" destOrd="0" presId="urn:microsoft.com/office/officeart/2005/8/layout/cycle6"/>
    <dgm:cxn modelId="{C17D1F22-49EB-4FF0-8729-80792594D8DF}" type="presParOf" srcId="{3C1D4F1E-3C80-44D7-B4A7-9D8554542DE5}" destId="{3EDA872E-9DF8-47D8-8EBB-A6D83EC605E0}" srcOrd="1" destOrd="0" presId="urn:microsoft.com/office/officeart/2005/8/layout/cycle6"/>
    <dgm:cxn modelId="{5BC81653-25A8-4BAE-B4EB-82BDD123907A}" type="presParOf" srcId="{3C1D4F1E-3C80-44D7-B4A7-9D8554542DE5}" destId="{5A29D6F4-3288-4A0F-B720-A9C9D131FA6C}" srcOrd="2" destOrd="0" presId="urn:microsoft.com/office/officeart/2005/8/layout/cycle6"/>
    <dgm:cxn modelId="{3CC55C6D-8B49-4B5B-B057-E9EBF227E779}" type="presParOf" srcId="{3C1D4F1E-3C80-44D7-B4A7-9D8554542DE5}" destId="{1BEA0540-DF53-4E53-8C5D-B841699AA18B}" srcOrd="3" destOrd="0" presId="urn:microsoft.com/office/officeart/2005/8/layout/cycle6"/>
    <dgm:cxn modelId="{D7179909-CEC9-41B1-9276-596C13529F00}" type="presParOf" srcId="{3C1D4F1E-3C80-44D7-B4A7-9D8554542DE5}" destId="{A22E8B54-29C5-42CF-80D6-FB906916F6BB}" srcOrd="4" destOrd="0" presId="urn:microsoft.com/office/officeart/2005/8/layout/cycle6"/>
    <dgm:cxn modelId="{414BF5AD-1D02-4EB2-904F-1FD350A1BF1A}" type="presParOf" srcId="{3C1D4F1E-3C80-44D7-B4A7-9D8554542DE5}" destId="{C35E8F1C-517F-416C-A2DF-5D20F27E2C44}" srcOrd="5" destOrd="0" presId="urn:microsoft.com/office/officeart/2005/8/layout/cycle6"/>
    <dgm:cxn modelId="{97EE3E05-AE83-4772-9260-B880918DD5F0}" type="presParOf" srcId="{3C1D4F1E-3C80-44D7-B4A7-9D8554542DE5}" destId="{37CFE0F1-FDCB-4278-BABF-190623258559}" srcOrd="6" destOrd="0" presId="urn:microsoft.com/office/officeart/2005/8/layout/cycle6"/>
    <dgm:cxn modelId="{280F7002-414E-4887-A7C9-47C7CC6CBE8F}" type="presParOf" srcId="{3C1D4F1E-3C80-44D7-B4A7-9D8554542DE5}" destId="{875DF060-D953-4ABC-AF69-6E6D7ACDE46F}" srcOrd="7" destOrd="0" presId="urn:microsoft.com/office/officeart/2005/8/layout/cycle6"/>
    <dgm:cxn modelId="{E2F73A26-2187-41A8-BB5E-842C4270322D}" type="presParOf" srcId="{3C1D4F1E-3C80-44D7-B4A7-9D8554542DE5}" destId="{F8D730D2-F7AB-44D5-A71D-4204E8505195}" srcOrd="8" destOrd="0" presId="urn:microsoft.com/office/officeart/2005/8/layout/cycle6"/>
    <dgm:cxn modelId="{5EF22CD9-9A53-4C5A-A993-2476D7E30F6F}" type="presParOf" srcId="{3C1D4F1E-3C80-44D7-B4A7-9D8554542DE5}" destId="{BADD8632-9B75-48BE-AB5C-64203D39C5DD}" srcOrd="9" destOrd="0" presId="urn:microsoft.com/office/officeart/2005/8/layout/cycle6"/>
    <dgm:cxn modelId="{95A91247-BAC7-4934-9E1F-C2692A35566C}" type="presParOf" srcId="{3C1D4F1E-3C80-44D7-B4A7-9D8554542DE5}" destId="{154266CE-C0C1-4EF0-AF0A-E8976C73364D}" srcOrd="10" destOrd="0" presId="urn:microsoft.com/office/officeart/2005/8/layout/cycle6"/>
    <dgm:cxn modelId="{3AAB5780-C483-4CB7-85F4-29D57F1B64EC}" type="presParOf" srcId="{3C1D4F1E-3C80-44D7-B4A7-9D8554542DE5}" destId="{492346E7-E4C4-41E6-99BF-D7C92A838BDC}" srcOrd="11" destOrd="0" presId="urn:microsoft.com/office/officeart/2005/8/layout/cycle6"/>
    <dgm:cxn modelId="{6B0794EE-B5AC-4B17-B42B-254FF5778098}" type="presParOf" srcId="{3C1D4F1E-3C80-44D7-B4A7-9D8554542DE5}" destId="{F926899D-3B18-4CA0-AD0E-2ED921472E4C}" srcOrd="12" destOrd="0" presId="urn:microsoft.com/office/officeart/2005/8/layout/cycle6"/>
    <dgm:cxn modelId="{3E6AAC54-FE50-4047-92E3-818F21B75D5C}" type="presParOf" srcId="{3C1D4F1E-3C80-44D7-B4A7-9D8554542DE5}" destId="{3567489D-B754-4357-B9E0-59F010CA2868}" srcOrd="13" destOrd="0" presId="urn:microsoft.com/office/officeart/2005/8/layout/cycle6"/>
    <dgm:cxn modelId="{B301C889-5588-4B7C-9460-F4F824F51CA2}" type="presParOf" srcId="{3C1D4F1E-3C80-44D7-B4A7-9D8554542DE5}" destId="{4A06E940-7AB5-44A4-AC6B-6B783294E162}" srcOrd="14" destOrd="0" presId="urn:microsoft.com/office/officeart/2005/8/layout/cycle6"/>
    <dgm:cxn modelId="{9E3C3754-A214-414B-A19B-EBDA2F449B26}" type="presParOf" srcId="{3C1D4F1E-3C80-44D7-B4A7-9D8554542DE5}" destId="{6AD1A78F-0760-4309-9F7C-8BE072D10B4E}" srcOrd="15" destOrd="0" presId="urn:microsoft.com/office/officeart/2005/8/layout/cycle6"/>
    <dgm:cxn modelId="{0BB9C319-74E0-4E4F-B3EA-D3F311BAF2DA}" type="presParOf" srcId="{3C1D4F1E-3C80-44D7-B4A7-9D8554542DE5}" destId="{0020781A-7AE9-4550-A80F-46AA59358821}" srcOrd="16" destOrd="0" presId="urn:microsoft.com/office/officeart/2005/8/layout/cycle6"/>
    <dgm:cxn modelId="{4FC91CA3-1C23-43B2-896B-9DE0CDDD9C02}" type="presParOf" srcId="{3C1D4F1E-3C80-44D7-B4A7-9D8554542DE5}" destId="{57DA79D1-9436-4D9E-8FD6-6B1A558E55AD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9B6CA-0FE0-481B-9045-944B06E14825}">
      <dsp:nvSpPr>
        <dsp:cNvPr id="0" name=""/>
        <dsp:cNvSpPr/>
      </dsp:nvSpPr>
      <dsp:spPr>
        <a:xfrm>
          <a:off x="3468479" y="0"/>
          <a:ext cx="1763440" cy="768096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ОМО</a:t>
          </a:r>
        </a:p>
      </dsp:txBody>
      <dsp:txXfrm>
        <a:off x="3505974" y="37495"/>
        <a:ext cx="1688450" cy="693106"/>
      </dsp:txXfrm>
    </dsp:sp>
    <dsp:sp modelId="{3AE3CDA3-A181-4FF3-BF5A-8D34190D0D63}">
      <dsp:nvSpPr>
        <dsp:cNvPr id="0" name=""/>
        <dsp:cNvSpPr/>
      </dsp:nvSpPr>
      <dsp:spPr>
        <a:xfrm rot="5291974">
          <a:off x="4205792" y="929571"/>
          <a:ext cx="3231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110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3F958-11AD-4902-8690-ED931D40F1FD}">
      <dsp:nvSpPr>
        <dsp:cNvPr id="0" name=""/>
        <dsp:cNvSpPr/>
      </dsp:nvSpPr>
      <dsp:spPr>
        <a:xfrm>
          <a:off x="3100332" y="1091047"/>
          <a:ext cx="2572586" cy="903572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начальных классов</a:t>
          </a:r>
        </a:p>
      </dsp:txBody>
      <dsp:txXfrm>
        <a:off x="3144441" y="1135156"/>
        <a:ext cx="2484368" cy="815354"/>
      </dsp:txXfrm>
    </dsp:sp>
    <dsp:sp modelId="{804A2E45-02B4-4421-8C5C-0063667DD4AC}">
      <dsp:nvSpPr>
        <dsp:cNvPr id="0" name=""/>
        <dsp:cNvSpPr/>
      </dsp:nvSpPr>
      <dsp:spPr>
        <a:xfrm rot="1162196">
          <a:off x="5193383" y="919838"/>
          <a:ext cx="13616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3052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57744-7021-4D97-8318-895575F845B2}">
      <dsp:nvSpPr>
        <dsp:cNvPr id="0" name=""/>
        <dsp:cNvSpPr/>
      </dsp:nvSpPr>
      <dsp:spPr>
        <a:xfrm>
          <a:off x="6516504" y="828476"/>
          <a:ext cx="1764415" cy="1254648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математики</a:t>
          </a:r>
        </a:p>
      </dsp:txBody>
      <dsp:txXfrm>
        <a:off x="6577751" y="889723"/>
        <a:ext cx="1641921" cy="1132154"/>
      </dsp:txXfrm>
    </dsp:sp>
    <dsp:sp modelId="{3E7B7E75-3427-47FC-8EF4-3ACC858CE009}">
      <dsp:nvSpPr>
        <dsp:cNvPr id="0" name=""/>
        <dsp:cNvSpPr/>
      </dsp:nvSpPr>
      <dsp:spPr>
        <a:xfrm rot="9475003">
          <a:off x="2824579" y="867425"/>
          <a:ext cx="6684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418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F757C-F8CA-4153-8807-9569BA8BFEF9}">
      <dsp:nvSpPr>
        <dsp:cNvPr id="0" name=""/>
        <dsp:cNvSpPr/>
      </dsp:nvSpPr>
      <dsp:spPr>
        <a:xfrm>
          <a:off x="763381" y="791221"/>
          <a:ext cx="2085715" cy="1249914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русского языка и литературы</a:t>
          </a:r>
        </a:p>
      </dsp:txBody>
      <dsp:txXfrm>
        <a:off x="824397" y="852237"/>
        <a:ext cx="1963683" cy="1127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9B6CA-0FE0-481B-9045-944B06E14825}">
      <dsp:nvSpPr>
        <dsp:cNvPr id="0" name=""/>
        <dsp:cNvSpPr/>
      </dsp:nvSpPr>
      <dsp:spPr>
        <a:xfrm>
          <a:off x="3933237" y="0"/>
          <a:ext cx="1686266" cy="73448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ОМО</a:t>
          </a:r>
        </a:p>
      </dsp:txBody>
      <dsp:txXfrm>
        <a:off x="3969091" y="35854"/>
        <a:ext cx="1614558" cy="662773"/>
      </dsp:txXfrm>
    </dsp:sp>
    <dsp:sp modelId="{3AE3CDA3-A181-4FF3-BF5A-8D34190D0D63}">
      <dsp:nvSpPr>
        <dsp:cNvPr id="0" name=""/>
        <dsp:cNvSpPr/>
      </dsp:nvSpPr>
      <dsp:spPr>
        <a:xfrm rot="5291974">
          <a:off x="4638283" y="888890"/>
          <a:ext cx="308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110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3F958-11AD-4902-8690-ED931D40F1FD}">
      <dsp:nvSpPr>
        <dsp:cNvPr id="0" name=""/>
        <dsp:cNvSpPr/>
      </dsp:nvSpPr>
      <dsp:spPr>
        <a:xfrm>
          <a:off x="3581201" y="1043299"/>
          <a:ext cx="2460001" cy="864028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начальных классов</a:t>
          </a:r>
        </a:p>
      </dsp:txBody>
      <dsp:txXfrm>
        <a:off x="3623379" y="1085477"/>
        <a:ext cx="2375645" cy="779672"/>
      </dsp:txXfrm>
    </dsp:sp>
    <dsp:sp modelId="{804A2E45-02B4-4421-8C5C-0063667DD4AC}">
      <dsp:nvSpPr>
        <dsp:cNvPr id="0" name=""/>
        <dsp:cNvSpPr/>
      </dsp:nvSpPr>
      <dsp:spPr>
        <a:xfrm rot="1131077">
          <a:off x="5582239" y="879585"/>
          <a:ext cx="1389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3052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57744-7021-4D97-8318-895575F845B2}">
      <dsp:nvSpPr>
        <dsp:cNvPr id="0" name=""/>
        <dsp:cNvSpPr/>
      </dsp:nvSpPr>
      <dsp:spPr>
        <a:xfrm>
          <a:off x="6934436" y="792219"/>
          <a:ext cx="1687198" cy="119974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математики</a:t>
          </a:r>
        </a:p>
      </dsp:txBody>
      <dsp:txXfrm>
        <a:off x="6993003" y="850786"/>
        <a:ext cx="1570064" cy="1082607"/>
      </dsp:txXfrm>
    </dsp:sp>
    <dsp:sp modelId="{3E7B7E75-3427-47FC-8EF4-3ACC858CE009}">
      <dsp:nvSpPr>
        <dsp:cNvPr id="0" name=""/>
        <dsp:cNvSpPr/>
      </dsp:nvSpPr>
      <dsp:spPr>
        <a:xfrm rot="9475003">
          <a:off x="3317516" y="829463"/>
          <a:ext cx="6391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418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F757C-F8CA-4153-8807-9569BA8BFEF9}">
      <dsp:nvSpPr>
        <dsp:cNvPr id="0" name=""/>
        <dsp:cNvSpPr/>
      </dsp:nvSpPr>
      <dsp:spPr>
        <a:xfrm>
          <a:off x="1346523" y="756595"/>
          <a:ext cx="1994437" cy="1195214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Учителей русского языка и литературы</a:t>
          </a:r>
        </a:p>
      </dsp:txBody>
      <dsp:txXfrm>
        <a:off x="1404869" y="814941"/>
        <a:ext cx="1877745" cy="1078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732AD-41C6-4BAB-AF48-3736449540EB}">
      <dsp:nvSpPr>
        <dsp:cNvPr id="0" name=""/>
        <dsp:cNvSpPr/>
      </dsp:nvSpPr>
      <dsp:spPr>
        <a:xfrm>
          <a:off x="3751529" y="0"/>
          <a:ext cx="2386025" cy="135163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Творческие группы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Инновационные площадки</a:t>
          </a:r>
        </a:p>
      </dsp:txBody>
      <dsp:txXfrm>
        <a:off x="3817510" y="65981"/>
        <a:ext cx="2254063" cy="1219669"/>
      </dsp:txXfrm>
    </dsp:sp>
    <dsp:sp modelId="{4ADC29D1-CE82-4235-AEE8-87C6640D2344}">
      <dsp:nvSpPr>
        <dsp:cNvPr id="0" name=""/>
        <dsp:cNvSpPr/>
      </dsp:nvSpPr>
      <dsp:spPr>
        <a:xfrm rot="8782512">
          <a:off x="3363351" y="1522336"/>
          <a:ext cx="6165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1264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BF029-0997-4BD7-8FF4-1818D86E1E67}">
      <dsp:nvSpPr>
        <dsp:cNvPr id="0" name=""/>
        <dsp:cNvSpPr/>
      </dsp:nvSpPr>
      <dsp:spPr>
        <a:xfrm>
          <a:off x="1337904" y="1693041"/>
          <a:ext cx="2344641" cy="1203300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Метапредметный подход к образованию</a:t>
          </a:r>
        </a:p>
      </dsp:txBody>
      <dsp:txXfrm>
        <a:off x="1396644" y="1751781"/>
        <a:ext cx="2227161" cy="1085820"/>
      </dsp:txXfrm>
    </dsp:sp>
    <dsp:sp modelId="{F562BC44-AFD3-45F1-A0AD-CCC154FD4D45}">
      <dsp:nvSpPr>
        <dsp:cNvPr id="0" name=""/>
        <dsp:cNvSpPr/>
      </dsp:nvSpPr>
      <dsp:spPr>
        <a:xfrm rot="2287306">
          <a:off x="5748063" y="1518638"/>
          <a:ext cx="5410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6711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FAD91-4BFC-4E48-AC6E-1E3466CD7F72}">
      <dsp:nvSpPr>
        <dsp:cNvPr id="0" name=""/>
        <dsp:cNvSpPr/>
      </dsp:nvSpPr>
      <dsp:spPr>
        <a:xfrm>
          <a:off x="5565194" y="1685646"/>
          <a:ext cx="2854978" cy="1194748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 как эффективный ресурс профессионального роста педагога</a:t>
          </a:r>
        </a:p>
      </dsp:txBody>
      <dsp:txXfrm>
        <a:off x="5623517" y="1743969"/>
        <a:ext cx="2738332" cy="1078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C4C65-1383-49B4-BB25-2EC70715B696}">
      <dsp:nvSpPr>
        <dsp:cNvPr id="0" name=""/>
        <dsp:cNvSpPr/>
      </dsp:nvSpPr>
      <dsp:spPr>
        <a:xfrm>
          <a:off x="3185345" y="-106965"/>
          <a:ext cx="2268419" cy="9355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ОМО учителей начальных классов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231015" y="-61295"/>
        <a:ext cx="2177079" cy="844215"/>
      </dsp:txXfrm>
    </dsp:sp>
    <dsp:sp modelId="{5A29D6F4-3288-4A0F-B720-A9C9D131FA6C}">
      <dsp:nvSpPr>
        <dsp:cNvPr id="0" name=""/>
        <dsp:cNvSpPr/>
      </dsp:nvSpPr>
      <dsp:spPr>
        <a:xfrm>
          <a:off x="2113947" y="360812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3342789" y="315760"/>
              </a:moveTo>
              <a:arcTo wR="2205608" hR="2205608" stAng="18062199" swAng="53002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A0540-DF53-4E53-8C5D-B841699AA18B}">
      <dsp:nvSpPr>
        <dsp:cNvPr id="0" name=""/>
        <dsp:cNvSpPr/>
      </dsp:nvSpPr>
      <dsp:spPr>
        <a:xfrm>
          <a:off x="4607840" y="875849"/>
          <a:ext cx="3243657" cy="1175534"/>
        </a:xfrm>
        <a:prstGeom prst="roundRect">
          <a:avLst/>
        </a:prstGeom>
        <a:solidFill>
          <a:schemeClr val="accent2">
            <a:hueOff val="-2527071"/>
            <a:satOff val="4259"/>
            <a:lumOff val="-5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ТГ учителей английского языка "Эффективная подготовка творческих заданий ГИА" 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665225" y="933234"/>
        <a:ext cx="3128887" cy="1060764"/>
      </dsp:txXfrm>
    </dsp:sp>
    <dsp:sp modelId="{C35E8F1C-517F-416C-A2DF-5D20F27E2C44}">
      <dsp:nvSpPr>
        <dsp:cNvPr id="0" name=""/>
        <dsp:cNvSpPr/>
      </dsp:nvSpPr>
      <dsp:spPr>
        <a:xfrm>
          <a:off x="2070491" y="-431676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4393180" y="2487097"/>
              </a:moveTo>
              <a:arcTo wR="2205608" hR="2205608" stAng="439940" swAng="622546"/>
            </a:path>
          </a:pathLst>
        </a:custGeom>
        <a:noFill/>
        <a:ln w="12700" cap="flat" cmpd="sng" algn="ctr">
          <a:solidFill>
            <a:schemeClr val="accent2">
              <a:hueOff val="-2527071"/>
              <a:satOff val="4259"/>
              <a:lumOff val="-5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CFE0F1-FDCB-4278-BABF-190623258559}">
      <dsp:nvSpPr>
        <dsp:cNvPr id="0" name=""/>
        <dsp:cNvSpPr/>
      </dsp:nvSpPr>
      <dsp:spPr>
        <a:xfrm>
          <a:off x="5005968" y="2448682"/>
          <a:ext cx="2659208" cy="1080089"/>
        </a:xfrm>
        <a:prstGeom prst="roundRect">
          <a:avLst/>
        </a:prstGeom>
        <a:solidFill>
          <a:schemeClr val="accent2">
            <a:hueOff val="-5054142"/>
            <a:satOff val="8519"/>
            <a:lumOff val="-10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Семинар «Цифровая школа»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058694" y="2501408"/>
        <a:ext cx="2553756" cy="974637"/>
      </dsp:txXfrm>
    </dsp:sp>
    <dsp:sp modelId="{F8D730D2-F7AB-44D5-A71D-4204E8505195}">
      <dsp:nvSpPr>
        <dsp:cNvPr id="0" name=""/>
        <dsp:cNvSpPr/>
      </dsp:nvSpPr>
      <dsp:spPr>
        <a:xfrm>
          <a:off x="1969383" y="-358445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3630487" y="3889184"/>
              </a:moveTo>
              <a:arcTo wR="2205608" hR="2205608" stAng="2985444" swAng="465063"/>
            </a:path>
          </a:pathLst>
        </a:custGeom>
        <a:noFill/>
        <a:ln w="12700" cap="flat" cmpd="sng" algn="ctr">
          <a:solidFill>
            <a:schemeClr val="accent2">
              <a:hueOff val="-5054142"/>
              <a:satOff val="8519"/>
              <a:lumOff val="-104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D8632-9B75-48BE-AB5C-64203D39C5DD}">
      <dsp:nvSpPr>
        <dsp:cNvPr id="0" name=""/>
        <dsp:cNvSpPr/>
      </dsp:nvSpPr>
      <dsp:spPr>
        <a:xfrm>
          <a:off x="2340916" y="3709161"/>
          <a:ext cx="4174822" cy="1368034"/>
        </a:xfrm>
        <a:prstGeom prst="roundRect">
          <a:avLst/>
        </a:prstGeom>
        <a:solidFill>
          <a:schemeClr val="accent2">
            <a:hueOff val="-7581213"/>
            <a:satOff val="12778"/>
            <a:lumOff val="-1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Окружной педсовет «Совершенствование образовательного пространства, обеспечивающего личную, социальную и познавательную успешность обучающихся»   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407698" y="3775943"/>
        <a:ext cx="4041258" cy="1234470"/>
      </dsp:txXfrm>
    </dsp:sp>
    <dsp:sp modelId="{492346E7-E4C4-41E6-99BF-D7C92A838BDC}">
      <dsp:nvSpPr>
        <dsp:cNvPr id="0" name=""/>
        <dsp:cNvSpPr/>
      </dsp:nvSpPr>
      <dsp:spPr>
        <a:xfrm>
          <a:off x="2309577" y="-423148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1128287" y="4130209"/>
              </a:moveTo>
              <a:arcTo wR="2205608" hR="2205608" stAng="7154310" swAng="659110"/>
            </a:path>
          </a:pathLst>
        </a:custGeom>
        <a:noFill/>
        <a:ln w="12700" cap="flat" cmpd="sng" algn="ctr">
          <a:solidFill>
            <a:schemeClr val="accent2">
              <a:hueOff val="-7581213"/>
              <a:satOff val="12778"/>
              <a:lumOff val="-156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6899D-3B18-4CA0-AD0E-2ED921472E4C}">
      <dsp:nvSpPr>
        <dsp:cNvPr id="0" name=""/>
        <dsp:cNvSpPr/>
      </dsp:nvSpPr>
      <dsp:spPr>
        <a:xfrm>
          <a:off x="1043437" y="2376633"/>
          <a:ext cx="2520141" cy="1087087"/>
        </a:xfrm>
        <a:prstGeom prst="roundRect">
          <a:avLst/>
        </a:prstGeom>
        <a:solidFill>
          <a:schemeClr val="accent2">
            <a:hueOff val="-10108284"/>
            <a:satOff val="17038"/>
            <a:lumOff val="-20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Семинар «Радуга возможностей»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096504" y="2429700"/>
        <a:ext cx="2414007" cy="980953"/>
      </dsp:txXfrm>
    </dsp:sp>
    <dsp:sp modelId="{4A06E940-7AB5-44A4-AC6B-6B783294E162}">
      <dsp:nvSpPr>
        <dsp:cNvPr id="0" name=""/>
        <dsp:cNvSpPr/>
      </dsp:nvSpPr>
      <dsp:spPr>
        <a:xfrm>
          <a:off x="2112204" y="-676463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168006" y="3049935"/>
              </a:moveTo>
              <a:arcTo wR="2205608" hR="2205608" stAng="9449532" swAng="523348"/>
            </a:path>
          </a:pathLst>
        </a:custGeom>
        <a:noFill/>
        <a:ln w="12700" cap="flat" cmpd="sng" algn="ctr">
          <a:solidFill>
            <a:schemeClr val="accent2">
              <a:hueOff val="-10108284"/>
              <a:satOff val="17038"/>
              <a:lumOff val="-208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1A78F-0760-4309-9F7C-8BE072D10B4E}">
      <dsp:nvSpPr>
        <dsp:cNvPr id="0" name=""/>
        <dsp:cNvSpPr/>
      </dsp:nvSpPr>
      <dsp:spPr>
        <a:xfrm>
          <a:off x="717454" y="875849"/>
          <a:ext cx="3383976" cy="1175534"/>
        </a:xfrm>
        <a:prstGeom prst="roundRect">
          <a:avLst/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ТГ  </a:t>
          </a:r>
          <a:r>
            <a:rPr lang="ru-RU" sz="1600" b="1" kern="1200" dirty="0" err="1" smtClean="0">
              <a:solidFill>
                <a:schemeClr val="tx1"/>
              </a:solidFill>
            </a:rPr>
            <a:t>Метапредметный</a:t>
          </a:r>
          <a:r>
            <a:rPr lang="ru-RU" sz="1600" b="1" kern="1200" dirty="0" smtClean="0">
              <a:solidFill>
                <a:schemeClr val="tx1"/>
              </a:solidFill>
            </a:rPr>
            <a:t> подход к образованию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774839" y="933234"/>
        <a:ext cx="3269206" cy="1060764"/>
      </dsp:txXfrm>
    </dsp:sp>
    <dsp:sp modelId="{57DA79D1-9436-4D9E-8FD6-6B1A558E55AD}">
      <dsp:nvSpPr>
        <dsp:cNvPr id="0" name=""/>
        <dsp:cNvSpPr/>
      </dsp:nvSpPr>
      <dsp:spPr>
        <a:xfrm>
          <a:off x="2113947" y="360812"/>
          <a:ext cx="4411216" cy="4411216"/>
        </a:xfrm>
        <a:custGeom>
          <a:avLst/>
          <a:gdLst/>
          <a:ahLst/>
          <a:cxnLst/>
          <a:rect l="0" t="0" r="0" b="0"/>
          <a:pathLst>
            <a:path>
              <a:moveTo>
                <a:pt x="791695" y="512812"/>
              </a:moveTo>
              <a:arcTo wR="2205608" hR="2205608" stAng="13807774" swAng="530027"/>
            </a:path>
          </a:pathLst>
        </a:custGeom>
        <a:noFill/>
        <a:ln w="12700" cap="flat" cmpd="sng" algn="ctr">
          <a:solidFill>
            <a:schemeClr val="accent2">
              <a:hueOff val="-12635355"/>
              <a:satOff val="21297"/>
              <a:lumOff val="-26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1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48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81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935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3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788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58263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098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079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2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05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6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728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194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4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434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4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29023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67865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564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870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32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035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6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7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689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38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6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7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9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91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29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1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26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60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573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093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30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2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77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5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01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90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07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21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15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9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8627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536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3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052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33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77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53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2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09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15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337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600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15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37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75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10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78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40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52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96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65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70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928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86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1405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07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45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2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61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16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57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20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3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39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3292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1180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1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422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0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210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28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65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22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5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11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55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8276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99413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97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818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5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30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73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32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35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1627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77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FFF39D"/>
                </a:solidFill>
              </a:rPr>
              <a:pPr/>
              <a:t>14.01.2025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54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60908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00178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87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157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7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4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325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3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BACD-CFC9-49DB-85E1-3D070FC19EBB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942F0-E729-4789-9F2E-BEC555C41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1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9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2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7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04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4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7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2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AF8795-EE6B-4CBD-98C9-5619FC9F8B1B}" type="datetimeFigureOut">
              <a:rPr lang="ru-RU" smtClean="0">
                <a:solidFill>
                  <a:srgbClr val="575F6D"/>
                </a:solidFill>
              </a:rPr>
              <a:pPr/>
              <a:t>14.01.2025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BA431A-462D-41E3-A6E8-4C795EBF8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1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6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044220"/>
            <a:ext cx="71287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Единый методический день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«Развитие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функциональной грамотности школьников: от теории к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практике»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5589240"/>
            <a:ext cx="477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Методист Октябрьского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школьного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бразовательного округа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Журавлева О.А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548680"/>
            <a:ext cx="6030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Окружные педагогические сообщества в </a:t>
            </a:r>
            <a:r>
              <a:rPr lang="ru-RU" sz="3200" b="1" kern="1400" spc="25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2022-2023 </a:t>
            </a:r>
            <a:r>
              <a:rPr lang="ru-RU" sz="3200" b="1" kern="1400" spc="25" dirty="0" err="1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уч.г</a:t>
            </a:r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.</a:t>
            </a:r>
            <a: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33014005"/>
              </p:ext>
            </p:extLst>
          </p:nvPr>
        </p:nvGraphicFramePr>
        <p:xfrm>
          <a:off x="-324544" y="1196752"/>
          <a:ext cx="915162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6756320"/>
              </p:ext>
            </p:extLst>
          </p:nvPr>
        </p:nvGraphicFramePr>
        <p:xfrm>
          <a:off x="-324544" y="3429000"/>
          <a:ext cx="8592636" cy="28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954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Окружные педагогические сообщества в </a:t>
            </a:r>
            <a:r>
              <a:rPr lang="ru-RU" sz="3200" b="1" kern="1400" spc="25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2023-2024 </a:t>
            </a:r>
            <a:r>
              <a:rPr lang="ru-RU" sz="3200" b="1" kern="1400" spc="25" dirty="0" err="1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уч.г</a:t>
            </a:r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.</a:t>
            </a:r>
            <a: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04519000"/>
              </p:ext>
            </p:extLst>
          </p:nvPr>
        </p:nvGraphicFramePr>
        <p:xfrm>
          <a:off x="179512" y="1124744"/>
          <a:ext cx="8568952" cy="534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69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b="1" dirty="0">
                <a:solidFill>
                  <a:srgbClr val="002060"/>
                </a:solidFill>
              </a:rPr>
              <a:t>Окружной </a:t>
            </a:r>
            <a:r>
              <a:rPr lang="ru-RU" sz="2200" b="1" dirty="0" smtClean="0">
                <a:solidFill>
                  <a:srgbClr val="002060"/>
                </a:solidFill>
              </a:rPr>
              <a:t>педсовет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«Совершенствование образовательного пространства, обеспечивающего личную, социальную и познавательную успешность обучающихся</a:t>
            </a:r>
            <a:r>
              <a:rPr lang="ru-RU" sz="2000" b="1" dirty="0">
                <a:solidFill>
                  <a:schemeClr val="tx1"/>
                </a:solidFill>
              </a:rPr>
              <a:t>»   </a:t>
            </a: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2078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2000" kern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повышение качества обучения по предметам; выработка единой стратегии, общих и индивидуальных средств и подходов для преодоления низкого качества знаний и умений обучающихся</a:t>
            </a:r>
            <a:r>
              <a:rPr lang="ru-RU" sz="2000" kern="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kern="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ru-RU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564904"/>
            <a:ext cx="624644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группа «Профессионализм педагога в школе»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75786"/>
            <a:ext cx="792088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 группа «Организация внеурочной деятельности по предметам»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7" y="3386668"/>
            <a:ext cx="397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3 группа  «Информационная среда»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749136"/>
            <a:ext cx="416921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 группа «Инклюзивное образование»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7" y="4160018"/>
            <a:ext cx="312322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 группа «Одарённые дети»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7" y="4509120"/>
            <a:ext cx="6048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6 группа «Воспитательный потенциал школы»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7" y="4855121"/>
            <a:ext cx="362731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 группа – «Дети группы риска»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3873" y="5243745"/>
            <a:ext cx="3364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8 группа – «Профориентация»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7576" y="5654627"/>
            <a:ext cx="382261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9 группа – «Трудовое воспитание»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92" y="3532379"/>
            <a:ext cx="3527312" cy="264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3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b="1" dirty="0">
                <a:solidFill>
                  <a:srgbClr val="002060"/>
                </a:solidFill>
              </a:rPr>
              <a:t>Окружной </a:t>
            </a:r>
            <a:r>
              <a:rPr lang="ru-RU" sz="2200" b="1" dirty="0" smtClean="0">
                <a:solidFill>
                  <a:srgbClr val="002060"/>
                </a:solidFill>
              </a:rPr>
              <a:t>педсовет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«Совершенствование образовательного пространства, обеспечивающего личную, социальную и познавательную успешность обучающихся</a:t>
            </a:r>
            <a:r>
              <a:rPr lang="ru-RU" sz="2000" b="1" dirty="0">
                <a:solidFill>
                  <a:schemeClr val="tx1"/>
                </a:solidFill>
              </a:rPr>
              <a:t>»   </a:t>
            </a: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936" y="1340768"/>
            <a:ext cx="8496944" cy="5340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Решение педсовета: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1. Определить одним из приоритетных направлений работы – совершенствование деятельности учителей – предметников по повышению качества знаний обучающихся 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 Продолжить изучение компонентов современных педагогических технологий и применять их в работе для повышения качества обучения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4. Оптимизировать  время на самостоятельную работу (проектирование, исследовательская и экспериментальная деятельность) 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5. Усилить дифференциацию и индивидуализацию образовательного процесса. 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6. Использовать эффективные формы и методы работы с родителями для повышения качества образования детей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7. Учителям - предметникам усилить в своей работе личностную направленность образования, совершенствовать педагогическое мастерство через участие в профессиональных конкурсах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8. Продолжить работу по совершенствованию системы выявления и поддержки одаренных детей с целью достижения результатов в олимпиадах и конкурсах различного уровня Архангельской области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9. Мотивировать педагогический коллектив и обучающихся школы на успешную сдачу государственной итоговой аттестации, профессиональное самоопределение.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90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565320"/>
              </p:ext>
            </p:extLst>
          </p:nvPr>
        </p:nvGraphicFramePr>
        <p:xfrm>
          <a:off x="251519" y="188638"/>
          <a:ext cx="8352929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2783937"/>
                <a:gridCol w="2784496"/>
                <a:gridCol w="2784496"/>
              </a:tblGrid>
              <a:tr h="91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Открытые уроки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Внеурочные занятия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Презентация опыта педагогов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2023-2024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89" marR="538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600" y="5229200"/>
            <a:ext cx="637937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публикаций</a:t>
            </a:r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сайте округа:14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АПО – 2, уроки – 3, внеурочные занятия - 9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t="32441" r="38038" b="7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1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19256" cy="3024336"/>
          </a:xfrm>
        </p:spPr>
        <p:txBody>
          <a:bodyPr>
            <a:normAutofit fontScale="90000"/>
          </a:bodyPr>
          <a:lstStyle/>
          <a:p>
            <a:pPr algn="ctr">
              <a:spcAft>
                <a:spcPts val="1500"/>
              </a:spcAft>
            </a:pPr>
            <a:r>
              <a:rPr lang="ru-RU" sz="2700" b="1" kern="1400" spc="25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Единый методический </a:t>
            </a:r>
            <a:r>
              <a:rPr lang="ru-RU" sz="2700" b="1" kern="1400" spc="25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день</a:t>
            </a:r>
            <a:br>
              <a:rPr lang="ru-RU" sz="2700" b="1" kern="1400" spc="25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700" b="1" kern="1400" spc="25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Октябрьский школьный образовательный округ</a:t>
            </a:r>
            <a:br>
              <a:rPr lang="ru-RU" sz="2700" b="1" kern="1400" spc="25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1400" spc="25" dirty="0">
                <a:solidFill>
                  <a:srgbClr val="17365D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1600" kern="1400" spc="25" dirty="0">
                <a:solidFill>
                  <a:srgbClr val="17365D"/>
                </a:solidFill>
                <a:latin typeface="Cambria"/>
                <a:ea typeface="Times New Roman"/>
                <a:cs typeface="Times New Roman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«Развитие функциональной грамотности школьников: 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от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теории к практике»</a:t>
            </a:r>
            <a:r>
              <a:rPr lang="ru-RU" sz="8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800" b="1" dirty="0"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800" dirty="0"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latin typeface="Calibri"/>
                <a:ea typeface="Calibri"/>
                <a:cs typeface="Times New Roman"/>
              </a:rPr>
            </a:br>
            <a:r>
              <a:rPr lang="ru-RU" sz="800" dirty="0"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4016"/>
            <a:ext cx="7816302" cy="36564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6279" y="626867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27 февраля 2024г.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36" y="-35416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48680"/>
            <a:ext cx="4572000" cy="39149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0171430" algn="l"/>
              </a:tabLs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Совершенствование профессиональных компетенций педагогов в организации образовательной деятельности обучающихся на основе использования различных методов, приёмов, технологий по формированию функциональной грамотности.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16505"/>
            <a:ext cx="3129012" cy="31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2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4" y="0"/>
            <a:ext cx="9361040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404664"/>
            <a:ext cx="842493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Место проведения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– МБОУ «ОСОШ №1»,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п.Октябрьский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ул.Ленина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58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Присутствовало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45 педагогов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из  ОО ОШОО и гости из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других округов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542580"/>
              </p:ext>
            </p:extLst>
          </p:nvPr>
        </p:nvGraphicFramePr>
        <p:xfrm>
          <a:off x="548536" y="1159262"/>
          <a:ext cx="8487960" cy="3308750"/>
        </p:xfrm>
        <a:graphic>
          <a:graphicData uri="http://schemas.openxmlformats.org/drawingml/2006/table">
            <a:tbl>
              <a:tblPr firstRow="1" firstCol="1" bandRow="1"/>
              <a:tblGrid>
                <a:gridCol w="1224208"/>
                <a:gridCol w="3371180"/>
                <a:gridCol w="3892572"/>
              </a:tblGrid>
              <a:tr h="469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Время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Вопросы для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обсуждения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Ответственные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09.15 - 09.30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Встреча участников, чай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Учительская, столовая  - 2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этаж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Журавлева О.А.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 Октябрьского ШОО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Харитонова Е.Н.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Директор МБОУ «ОСОШ №1»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09.30 – 09.45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Визитная карточка Октябрьского ШОО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анонс программы  единого методического дня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№37, третий этаж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Журавлева О.А.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 Октябрьского ШОО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6" r="8443"/>
          <a:stretch/>
        </p:blipFill>
        <p:spPr bwMode="auto">
          <a:xfrm>
            <a:off x="4845700" y="3789040"/>
            <a:ext cx="4336741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6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9348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линия: уроки-проекты / внеурочные занятия-проекты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548874"/>
              </p:ext>
            </p:extLst>
          </p:nvPr>
        </p:nvGraphicFramePr>
        <p:xfrm>
          <a:off x="305780" y="938486"/>
          <a:ext cx="8676456" cy="5292852"/>
        </p:xfrm>
        <a:graphic>
          <a:graphicData uri="http://schemas.openxmlformats.org/drawingml/2006/table">
            <a:tbl>
              <a:tblPr firstRow="1" firstCol="1" bandRow="1"/>
              <a:tblGrid>
                <a:gridCol w="665820"/>
                <a:gridCol w="4962152"/>
                <a:gridCol w="3048484"/>
              </a:tblGrid>
              <a:tr h="74995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10.00 – 10.40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– проект ИЗО в 5 «в»  классе по теме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«Чудо Гжели»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 третий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Буторина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Татьяна Ивановна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изобразительного искусства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– проект  окружающий мир в 4 «б» классе по теме: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«Природные зоны. Тундра»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№11, первый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Бурцева Валентина Владимировна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начальных классов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Внеурочное занятие-проект по теме: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«Обычаи и традиции. Новый год в Китае»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6 «б» класс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 22, второй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Чеснокова Лариса Васильевна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английского языка, </a:t>
                      </a: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Заостровцева Мария Валерьевна,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учитель английского языка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№2»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Внеклассное  мероприятие проектно-исследовательской направленности по теме: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«Блокадный словарь осаждённого Ленинграда»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8 «б» классе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 13, первый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Колесниченко Максим Николаевич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физической культуры МБОУ «Ульяновская СОШ», филиал «Ростовская ОШ»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10.40 - 10.55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Самоанализ и анализ уроков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Учителя/Эксперты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66" marR="4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7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4899"/>
            <a:ext cx="8928992" cy="566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sm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/>
                <a:cs typeface="Times New Roman"/>
              </a:rPr>
              <a:t>Октябрьский школьный образовательный округ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05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191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9"/>
          <a:stretch/>
        </p:blipFill>
        <p:spPr bwMode="auto">
          <a:xfrm>
            <a:off x="2051720" y="3356992"/>
            <a:ext cx="5472608" cy="328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734"/>
            <a:ext cx="3718979" cy="278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8192" y="39247"/>
            <a:ext cx="705678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 линия: уроки / внеурочные занятия в контексте СДП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091971"/>
              </p:ext>
            </p:extLst>
          </p:nvPr>
        </p:nvGraphicFramePr>
        <p:xfrm>
          <a:off x="257344" y="532425"/>
          <a:ext cx="8856984" cy="6141252"/>
        </p:xfrm>
        <a:graphic>
          <a:graphicData uri="http://schemas.openxmlformats.org/drawingml/2006/table">
            <a:tbl>
              <a:tblPr firstRow="1" firstCol="1" bandRow="1"/>
              <a:tblGrid>
                <a:gridCol w="786264"/>
                <a:gridCol w="5688632"/>
                <a:gridCol w="2382088"/>
              </a:tblGrid>
              <a:tr h="79536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11.00 - 11.40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литературы в 7 «а» классе по теме: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«Сказка М.Е. Салтыкова-Щедрина «Повесть о том, как один мужик двух генералов прокормил»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№19, второй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Гандера Татьяна Валентиновна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русского языка и литературы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русского языка в 4 «к» классе по теме: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«Вспоминаем, как написать письмо, поздравительную открытку, объявление. Письмо. Написание поздравления к празднику 8 марта. Подбор и составление объявлений для стенной газеты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№2, первый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Юращук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Елена Владимировна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начальных классов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Внеурочное занятие по финансовой грамотности в 5 «б» классе по теме: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Квест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-игра "Три богатыря и Семейный бюджет"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№36, третий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Едемская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Любовь Александровна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педагог-организатор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Малодорская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Внеурочное занятие по финансовой грамотности в 3 «в» классе по теме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«Знатоки семейного бюджета»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№1, первый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Качан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Ирина Николаевна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начальных классов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Илезская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225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литературного чтения во 2 «а»  классе по теме: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Э.Мошковская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«Я маму свою обидел»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№7, первый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Жаворонкова Людмила Николаевна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начальных классов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«Ульяновская СОШ»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11.40 - 11.55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Самоанализ и анализ уроков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Учителя/Эксперты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73" marR="50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4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24595" r="3745"/>
          <a:stretch/>
        </p:blipFill>
        <p:spPr bwMode="auto">
          <a:xfrm>
            <a:off x="198191" y="216112"/>
            <a:ext cx="408577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104455" cy="307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2" r="1741" b="20038"/>
          <a:stretch/>
        </p:blipFill>
        <p:spPr bwMode="auto">
          <a:xfrm>
            <a:off x="4716016" y="201232"/>
            <a:ext cx="4121396" cy="25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21226"/>
          <a:stretch/>
        </p:blipFill>
        <p:spPr bwMode="auto">
          <a:xfrm>
            <a:off x="5004048" y="3140968"/>
            <a:ext cx="3384376" cy="315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35292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 линия: мастер-классы по функциональной грамотности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038597"/>
              </p:ext>
            </p:extLst>
          </p:nvPr>
        </p:nvGraphicFramePr>
        <p:xfrm>
          <a:off x="0" y="661636"/>
          <a:ext cx="8964489" cy="5431660"/>
        </p:xfrm>
        <a:graphic>
          <a:graphicData uri="http://schemas.openxmlformats.org/drawingml/2006/table">
            <a:tbl>
              <a:tblPr firstRow="1" firstCol="1" bandRow="1"/>
              <a:tblGrid>
                <a:gridCol w="683568"/>
                <a:gridCol w="5240791"/>
                <a:gridCol w="2036971"/>
                <a:gridCol w="1003159"/>
              </a:tblGrid>
              <a:tr h="1011824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12.30 – 13.00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 по теме: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«Ромашка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универсальный приём формирования смыслового чтения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№34, третий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Форманчук Людмила Витальевна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учитель начальных классов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0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 класс по теме: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«Методы и приёмы формирования читательской грамотности посредством интеграции истории и литературы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№35, третий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Полещук Ирина Васильевна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русского языка и литературы; 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Мотовилова Елена Альбертовна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истории и обществознания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№2»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1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 класс по теме: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«Приёмы и техники формирования читательской грамотности на уроках в начальной школе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№36, третий этаж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Доровская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Лидия Григорьевна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№2»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5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 по теме: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«Осмысленное чтение. Превращаем текст в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инфаграфику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№37, третий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этаж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Андреева Ольга Александровна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«Начальная школа - детский сад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М.Монтессори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0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 по теме:</a:t>
                      </a: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«Навигатор исследователя. 5 шагов к успеху»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№38, третий этаж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Ожигина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Людмила Петровна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учитель биологии, географии, химии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Малодорская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СОШ»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13.00-13.10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Анализ мастер-классов (Эксперты)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9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1" y="188640"/>
            <a:ext cx="3875509" cy="290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2713" r="11836" b="27241"/>
          <a:stretch/>
        </p:blipFill>
        <p:spPr bwMode="auto">
          <a:xfrm>
            <a:off x="4427984" y="188640"/>
            <a:ext cx="4378252" cy="290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5"/>
          <a:stretch/>
        </p:blipFill>
        <p:spPr bwMode="auto">
          <a:xfrm>
            <a:off x="139559" y="3394403"/>
            <a:ext cx="3875509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0"/>
          <a:stretch/>
        </p:blipFill>
        <p:spPr bwMode="auto">
          <a:xfrm>
            <a:off x="4860032" y="3356991"/>
            <a:ext cx="3384376" cy="304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1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9943" y="260648"/>
            <a:ext cx="308411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Презентация опыта работы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47387"/>
              </p:ext>
            </p:extLst>
          </p:nvPr>
        </p:nvGraphicFramePr>
        <p:xfrm>
          <a:off x="457200" y="908720"/>
          <a:ext cx="8229600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720913"/>
                <a:gridCol w="3681919"/>
                <a:gridCol w="3826768"/>
              </a:tblGrid>
              <a:tr h="1229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13.10 – 13.30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Представление опыта работы по теме: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«Система работы педагога-наставника с обучающимися медицинского  класса»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Кабинет№ 37, третий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Ржавитина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Ольга Львовна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химии, географии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13.30 – 14.10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Презентация опыта образовательных организаций Октябрьского ШОО по теме: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«Функциональная грамотность школьников как актуальный результат образования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 37, третий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Пеньевская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О.В.,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Негматуллина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Л.В. – МБОУ «ОСОШ №1»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Темежникова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Е.В. – МБОУ «ОСОШ №2»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Паршина Н.В. – МБОУ «Начальная школа – д/с М.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Монтессори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Кузнецова М.В. – МБОУ «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Малодорская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Лузина Т.В. – МБОУ «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Илезская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Парфеньева Т.В. – МБОУ «Ульяновская СОШ»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Коптяева О.Д. – МБОУ «Ульяновская СОШ», филиал «Ростовская ОШ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12158" r="1767" b="29943"/>
          <a:stretch/>
        </p:blipFill>
        <p:spPr bwMode="auto">
          <a:xfrm>
            <a:off x="455156" y="3789040"/>
            <a:ext cx="43616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29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9943" y="260648"/>
            <a:ext cx="308411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Презентация опыта работы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3315" name="Picture 3" descr="C:\Users\Admin\Desktop\Статья по ЕМД\Поезд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/>
          <a:stretch/>
        </p:blipFill>
        <p:spPr bwMode="auto">
          <a:xfrm>
            <a:off x="179512" y="700130"/>
            <a:ext cx="8496944" cy="34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6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9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72668"/>
              </p:ext>
            </p:extLst>
          </p:nvPr>
        </p:nvGraphicFramePr>
        <p:xfrm>
          <a:off x="457993" y="876782"/>
          <a:ext cx="8229600" cy="1962912"/>
        </p:xfrm>
        <a:graphic>
          <a:graphicData uri="http://schemas.openxmlformats.org/drawingml/2006/table">
            <a:tbl>
              <a:tblPr firstRow="1" firstCol="1" bandRow="1"/>
              <a:tblGrid>
                <a:gridCol w="720913"/>
                <a:gridCol w="3681919"/>
                <a:gridCol w="3826768"/>
              </a:tblGrid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14.10 – 14.30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Кукла-оберег «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Крупеничка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»/ «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Зерновушка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Кабинет№ 38, третий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Сысоева Ксения Васильевна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технологии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МБОУ «ОСОШ №1»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 – 14.45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Подведение итогов. Рефлексия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Кабинет № 38, третий этаж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Журавлева Ольга Александровна, методист Октябрьского ШОО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Харитонова Елена Николаевна, директор МБОУ «ОСОШ №1»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8104" y="296089"/>
            <a:ext cx="2866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Заключительная часть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935082" cy="309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9886" r="20148" b="15976"/>
          <a:stretch/>
        </p:blipFill>
        <p:spPr bwMode="auto">
          <a:xfrm>
            <a:off x="6835076" y="2996951"/>
            <a:ext cx="1911097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8286" r="15248" b="4899"/>
          <a:stretch/>
        </p:blipFill>
        <p:spPr bwMode="auto">
          <a:xfrm>
            <a:off x="4471285" y="2996952"/>
            <a:ext cx="2098536" cy="308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7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8010" r="5963" b="6792"/>
          <a:stretch/>
        </p:blipFill>
        <p:spPr bwMode="auto">
          <a:xfrm>
            <a:off x="174637" y="548680"/>
            <a:ext cx="8727752" cy="537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a_razve_serdce_pozabudet_-_luchshaya_minusovka_s_sokrashhennym_vstupleniem_73625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2123281" cy="212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75912"/>
            <a:ext cx="7776864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«Мои ученики будут узнавать новое не от меня. Они будут открывать это новое сами.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Моя задача- помочь им раскрыться и развить собственные идеи»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               </a:t>
            </a:r>
            <a:r>
              <a:rPr kumimoji="0" 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И.Г.Песталоцци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4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90181"/>
              </p:ext>
            </p:extLst>
          </p:nvPr>
        </p:nvGraphicFramePr>
        <p:xfrm>
          <a:off x="323528" y="836712"/>
          <a:ext cx="8496944" cy="5781969"/>
        </p:xfrm>
        <a:graphic>
          <a:graphicData uri="http://schemas.openxmlformats.org/drawingml/2006/table">
            <a:tbl>
              <a:tblPr/>
              <a:tblGrid>
                <a:gridCol w="1703282"/>
                <a:gridCol w="1393062"/>
                <a:gridCol w="1656184"/>
                <a:gridCol w="1287682"/>
                <a:gridCol w="1133613"/>
                <a:gridCol w="1323121"/>
              </a:tblGrid>
              <a:tr h="998753"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педагогов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01.01.24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Высшее </a:t>
                      </a:r>
                      <a:r>
                        <a:rPr lang="ru-RU" sz="1800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кол-во/%)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11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Высшая категория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(кол-во/%)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Первая </a:t>
                      </a:r>
                      <a:r>
                        <a:rPr lang="ru-RU" sz="1800" b="1" spc="-4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категория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(кол-во/%)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Прошли курсовую подготовку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(кол-во/%)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1281"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ОСОШ №1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45/85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11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4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22/42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17/32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49/92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ОСОШ №2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33/72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23/50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46/100%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Начальная школа-д/с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М.Монтессори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Малодорская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СОШ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12/67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4/22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10/56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18/100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6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Ростовская ОШ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9/90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Ульяновская СОШ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13/81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13/81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Илезская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СОШ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15/100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13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123/77%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54/34%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52/33%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151/94%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67" marR="19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83768" y="188640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Количество педагогов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22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8352928" cy="303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Участие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педагогов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в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едином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методическом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дне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является связующим звеном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методической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работы с одним из компонентов системы повышения квалификации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педагогов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. Он предназначен для обеспечения творческой работы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учителей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, самообразования и совершенствования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педагогического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мастерства, а также для анализа и обобщения опыта 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методической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работы.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7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590814"/>
              </p:ext>
            </p:extLst>
          </p:nvPr>
        </p:nvGraphicFramePr>
        <p:xfrm>
          <a:off x="0" y="659038"/>
          <a:ext cx="8892479" cy="5748387"/>
        </p:xfrm>
        <a:graphic>
          <a:graphicData uri="http://schemas.openxmlformats.org/drawingml/2006/table">
            <a:tbl>
              <a:tblPr firstRow="1" firstCol="1" bandRow="1"/>
              <a:tblGrid>
                <a:gridCol w="523087"/>
                <a:gridCol w="3832889"/>
                <a:gridCol w="4536503"/>
              </a:tblGrid>
              <a:tr h="14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ФИО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Должность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Журавлева Ольга Александровна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методист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Пеньевская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Ольга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Вячеславовна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«ОСОШ №1»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Негматуллина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Людмила Владимировна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«ОСОШ №1»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Темежникова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Елена Владимировна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«ОСОШ №2»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Кузнецова Марина Владимировна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Малодорская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Лузина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Татьяна Владимировна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 директора по УВР МБОУ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Илезская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Парфеньева Татьяна Владимировна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«Ульяновская СОШ»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Пеньевская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Вера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Николаевна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Руководитель ОМО учителей начальных классов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Ширшова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Татьяна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Валерьевна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Руководитель творческой группы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Метапредметный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подход к образованию»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Паршина Наталья Владимировна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директора по УВР МБОУ «Начальная школа - детский сад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М.Монтессори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Коптяева Ольга Дмитриевна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МБОУ «Ульяновская СОШ» филиал «Ростовская ОШ»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Дуганова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Евгения Владимировна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Руководитель ТГ учителей  английского языка</a:t>
                      </a:r>
                    </a:p>
                  </a:txBody>
                  <a:tcPr marL="39182" marR="39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3608" y="0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1400" spc="25" dirty="0" smtClean="0">
                <a:solidFill>
                  <a:srgbClr val="002060"/>
                </a:solidFill>
                <a:latin typeface="Cambria"/>
                <a:cs typeface="Times New Roman"/>
              </a:rPr>
              <a:t>Методический совет ОШОО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04" y="3544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332656"/>
            <a:ext cx="6207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Количество обучающихся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90729"/>
              </p:ext>
            </p:extLst>
          </p:nvPr>
        </p:nvGraphicFramePr>
        <p:xfrm>
          <a:off x="1259632" y="917431"/>
          <a:ext cx="6264696" cy="5448113"/>
        </p:xfrm>
        <a:graphic>
          <a:graphicData uri="http://schemas.openxmlformats.org/drawingml/2006/table">
            <a:tbl>
              <a:tblPr/>
              <a:tblGrid>
                <a:gridCol w="3852821"/>
                <a:gridCol w="2411875"/>
              </a:tblGrid>
              <a:tr h="763228"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848"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ОСОШ №1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ОСОШ №2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649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0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Начальная школа-д/с М.Монтессори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0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Малодорская СОШ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0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Ростовская ОШ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0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Ульяновская СОШ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5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Илезская СОШ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6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1735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620" marR="216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9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930226"/>
          </a:xfrm>
        </p:spPr>
        <p:txBody>
          <a:bodyPr>
            <a:normAutofit fontScale="90000"/>
          </a:bodyPr>
          <a:lstStyle/>
          <a:p>
            <a:pPr algn="ctr">
              <a:spcAft>
                <a:spcPts val="1500"/>
              </a:spcAft>
            </a:pPr>
            <a:r>
              <a:rPr lang="ru-RU" sz="3200" b="1" kern="1400" spc="25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Тема:</a:t>
            </a:r>
            <a:r>
              <a:rPr lang="ru-RU" sz="3200" b="1" kern="1400" spc="25" dirty="0" smtClean="0">
                <a:solidFill>
                  <a:srgbClr val="17365D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3200" b="1" kern="1400" spc="-2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«</a:t>
            </a:r>
            <a:r>
              <a:rPr lang="ru-RU" sz="3200" b="1" kern="1400" spc="25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Функциональная грамотность школьников как актуальный      результат образования»</a:t>
            </a:r>
            <a:r>
              <a:rPr lang="ru-RU" sz="3200" kern="1400" spc="25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kern="1400" spc="25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16832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Цель:</a:t>
            </a:r>
            <a:r>
              <a:rPr lang="ru-RU" sz="3200" b="1" spc="12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повышение</a:t>
            </a:r>
            <a:r>
              <a:rPr lang="ru-RU" sz="3200" spc="1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качества</a:t>
            </a:r>
            <a:r>
              <a:rPr lang="ru-RU" sz="3200" spc="8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образования</a:t>
            </a:r>
            <a:r>
              <a:rPr lang="ru-RU" sz="3200" spc="10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через</a:t>
            </a:r>
            <a:r>
              <a:rPr lang="ru-RU" sz="3200" spc="11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создание</a:t>
            </a:r>
            <a:r>
              <a:rPr lang="ru-RU" sz="3200" spc="1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условий</a:t>
            </a:r>
            <a:r>
              <a:rPr lang="ru-RU" sz="3200" spc="11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для</a:t>
            </a:r>
            <a:r>
              <a:rPr lang="ru-RU" sz="3200" spc="10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развития</a:t>
            </a:r>
            <a:r>
              <a:rPr lang="ru-RU" sz="3200" spc="8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профессиональных  компетенций</a:t>
            </a:r>
            <a:r>
              <a:rPr lang="ru-RU" sz="3200" spc="-1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педагогов</a:t>
            </a:r>
            <a:r>
              <a:rPr lang="ru-RU" sz="3200" spc="-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</a:t>
            </a:r>
            <a:r>
              <a:rPr lang="ru-RU" sz="3200" spc="-1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условиях</a:t>
            </a:r>
            <a:r>
              <a:rPr lang="ru-RU" sz="3200" spc="-1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введения</a:t>
            </a:r>
            <a:r>
              <a:rPr lang="ru-RU" sz="3200" spc="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профессионального</a:t>
            </a:r>
            <a:r>
              <a:rPr lang="ru-RU" sz="3200" spc="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стандарта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r="21286"/>
          <a:stretch/>
        </p:blipFill>
        <p:spPr bwMode="auto">
          <a:xfrm>
            <a:off x="5940152" y="3449512"/>
            <a:ext cx="2831286" cy="28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4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70609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280920" cy="5637240"/>
          </a:xfrm>
        </p:spPr>
        <p:txBody>
          <a:bodyPr>
            <a:noAutofit/>
          </a:bodyPr>
          <a:lstStyle/>
          <a:p>
            <a:pPr marL="342900" marR="83820" lvl="0" indent="-342900" algn="just">
              <a:spcBef>
                <a:spcPts val="5"/>
              </a:spcBef>
              <a:spcAft>
                <a:spcPts val="0"/>
              </a:spcAft>
              <a:buFont typeface="+mj-lt"/>
              <a:buAutoNum type="arabicPeriod"/>
              <a:tabLst>
                <a:tab pos="324485" algn="l"/>
              </a:tabLs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Знакомиться</a:t>
            </a:r>
            <a:r>
              <a:rPr lang="ru-RU" spc="8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pc="5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новыми</a:t>
            </a:r>
            <a:r>
              <a:rPr lang="ru-RU" spc="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педагогическими</a:t>
            </a:r>
            <a:r>
              <a:rPr lang="ru-RU" spc="8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идеями</a:t>
            </a:r>
            <a:r>
              <a:rPr lang="ru-RU" spc="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и</a:t>
            </a:r>
            <a:r>
              <a:rPr lang="ru-RU" spc="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технологиями,</a:t>
            </a:r>
            <a:r>
              <a:rPr lang="ru-RU" spc="6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pc="5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новыми</a:t>
            </a:r>
            <a:r>
              <a:rPr lang="ru-RU" spc="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подходами</a:t>
            </a:r>
            <a:r>
              <a:rPr lang="ru-RU" spc="8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к </a:t>
            </a:r>
            <a:r>
              <a:rPr lang="ru-RU" spc="-28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организации</a:t>
            </a:r>
            <a:r>
              <a:rPr lang="ru-RU" spc="1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учебно-воспитательного</a:t>
            </a:r>
            <a:r>
              <a:rPr lang="ru-RU" spc="3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процесса.</a:t>
            </a:r>
          </a:p>
          <a:p>
            <a:pPr marL="342900" marR="78740" lvl="0" indent="-342900" algn="just">
              <a:spcBef>
                <a:spcPts val="20"/>
              </a:spcBef>
              <a:spcAft>
                <a:spcPts val="0"/>
              </a:spcAft>
              <a:buFont typeface="+mj-lt"/>
              <a:buAutoNum type="arabicPeriod"/>
              <a:tabLst>
                <a:tab pos="335915" algn="l"/>
              </a:tabLs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Совершенствовать</a:t>
            </a:r>
            <a:r>
              <a:rPr lang="ru-RU" spc="16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методическое</a:t>
            </a:r>
            <a:r>
              <a:rPr lang="ru-RU" spc="14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мастерство</a:t>
            </a:r>
            <a:r>
              <a:rPr lang="ru-RU" spc="17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педагогов</a:t>
            </a:r>
            <a:r>
              <a:rPr lang="ru-RU" spc="13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округа,</a:t>
            </a:r>
            <a:r>
              <a:rPr lang="ru-RU" spc="18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способствовать</a:t>
            </a:r>
            <a:r>
              <a:rPr lang="ru-RU" spc="16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профессиональному </a:t>
            </a:r>
            <a:r>
              <a:rPr lang="ru-RU" spc="-28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росту</a:t>
            </a:r>
            <a:r>
              <a:rPr lang="ru-RU" spc="-4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педагогов</a:t>
            </a:r>
            <a:r>
              <a:rPr lang="ru-RU" spc="-3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округа.</a:t>
            </a:r>
          </a:p>
          <a:p>
            <a:pPr marL="342900" marR="78105" lvl="0" indent="-342900" algn="just">
              <a:spcBef>
                <a:spcPts val="10"/>
              </a:spcBef>
              <a:spcAft>
                <a:spcPts val="0"/>
              </a:spcAft>
              <a:buFont typeface="+mj-lt"/>
              <a:buAutoNum type="arabicPeriod"/>
              <a:tabLst>
                <a:tab pos="405765" algn="l"/>
                <a:tab pos="406400" algn="l"/>
                <a:tab pos="1149350" algn="l"/>
                <a:tab pos="1684655" algn="l"/>
                <a:tab pos="2385060" algn="l"/>
                <a:tab pos="2601595" algn="l"/>
                <a:tab pos="3478530" algn="l"/>
                <a:tab pos="3839210" algn="l"/>
                <a:tab pos="4929505" algn="l"/>
                <a:tab pos="6162040" algn="l"/>
              </a:tabLs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Внедрять	новые	подходы	и	технологии	для формирования функциональной грамотности  </a:t>
            </a:r>
            <a:r>
              <a:rPr lang="ru-RU" spc="-285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обучающихся.</a:t>
            </a:r>
          </a:p>
          <a:p>
            <a:pPr marL="342900" marR="78105" lvl="0" indent="-342900" algn="just">
              <a:spcBef>
                <a:spcPts val="10"/>
              </a:spcBef>
              <a:spcAft>
                <a:spcPts val="0"/>
              </a:spcAft>
              <a:buFont typeface="+mj-lt"/>
              <a:buAutoNum type="arabicPeriod"/>
              <a:tabLst>
                <a:tab pos="405765" algn="l"/>
                <a:tab pos="406400" algn="l"/>
                <a:tab pos="1149350" algn="l"/>
                <a:tab pos="1684655" algn="l"/>
                <a:tab pos="2385060" algn="l"/>
                <a:tab pos="2601595" algn="l"/>
                <a:tab pos="3478530" algn="l"/>
                <a:tab pos="3839210" algn="l"/>
                <a:tab pos="4929505" algn="l"/>
                <a:tab pos="6162040" algn="l"/>
              </a:tabLs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Повышать качество проведения учебных занятий на основе эффективного использования ресурсов современного урока.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9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-99392"/>
            <a:ext cx="8187680" cy="1368152"/>
          </a:xfrm>
        </p:spPr>
        <p:txBody>
          <a:bodyPr>
            <a:normAutofit/>
          </a:bodyPr>
          <a:lstStyle/>
          <a:p>
            <a:pPr algn="ctr">
              <a:spcAft>
                <a:spcPts val="1500"/>
              </a:spcAft>
            </a:pPr>
            <a:r>
              <a:rPr lang="ru-RU" sz="24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Мероприятия по теме: </a:t>
            </a:r>
            <a:r>
              <a:rPr lang="ru-RU" sz="2400" b="1" kern="1400" spc="-20" dirty="0">
                <a:solidFill>
                  <a:srgbClr val="002060"/>
                </a:solidFill>
                <a:latin typeface="Cambria"/>
                <a:ea typeface="Calibri"/>
                <a:cs typeface="Times New Roman"/>
              </a:rPr>
              <a:t>«</a:t>
            </a:r>
            <a:r>
              <a:rPr lang="ru-RU" sz="2400" b="1" kern="1400" spc="25" dirty="0">
                <a:solidFill>
                  <a:srgbClr val="002060"/>
                </a:solidFill>
                <a:latin typeface="Cambria"/>
                <a:ea typeface="Calibri"/>
                <a:cs typeface="Times New Roman"/>
              </a:rPr>
              <a:t>Функциональная грамотность школьников как актуальный      результат образования»</a:t>
            </a:r>
            <a:r>
              <a:rPr lang="ru-RU" sz="24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24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640887"/>
              </p:ext>
            </p:extLst>
          </p:nvPr>
        </p:nvGraphicFramePr>
        <p:xfrm>
          <a:off x="251519" y="1052736"/>
          <a:ext cx="8424936" cy="5668971"/>
        </p:xfrm>
        <a:graphic>
          <a:graphicData uri="http://schemas.openxmlformats.org/drawingml/2006/table">
            <a:tbl>
              <a:tblPr/>
              <a:tblGrid>
                <a:gridCol w="1525933"/>
                <a:gridCol w="1066356"/>
                <a:gridCol w="936104"/>
                <a:gridCol w="1008112"/>
                <a:gridCol w="1224136"/>
                <a:gridCol w="1493606"/>
                <a:gridCol w="1170689"/>
              </a:tblGrid>
              <a:tr h="321251">
                <a:tc rowSpan="2"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4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6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4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педсоветов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публика</a:t>
                      </a:r>
                    </a:p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ций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открытых уроков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Презентация опыта педагогов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1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605" marR="11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Школьный уровень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Региональ</a:t>
                      </a:r>
                      <a:endParaRPr lang="ru-RU" sz="16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2584"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ОСОШ №1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b="1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r>
                        <a:rPr lang="ru-RU" sz="1800" b="1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5" marR="11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4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800" b="1" spc="-4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ru-RU" sz="1800" b="1" spc="-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7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ОСОШ №2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24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Начальная школа-д/с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М.Монтессори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Малодорская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СОШ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1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Ростовская ОШ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9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Ульяновская СОШ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1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Илезская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СОШ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1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168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803" marR="19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1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Autofit/>
          </a:bodyPr>
          <a:lstStyle/>
          <a:p>
            <a:pPr algn="ctr">
              <a:spcAft>
                <a:spcPts val="1500"/>
              </a:spcAft>
            </a:pPr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Окружные педагогические сообщества в </a:t>
            </a:r>
            <a:r>
              <a:rPr lang="ru-RU" sz="3200" b="1" kern="1400" spc="25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2021-2022 </a:t>
            </a:r>
            <a:r>
              <a:rPr lang="ru-RU" sz="3200" b="1" kern="1400" spc="25" dirty="0" err="1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уч.г</a:t>
            </a:r>
            <a:r>
              <a:rPr lang="ru-RU" sz="3200" b="1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.</a:t>
            </a:r>
            <a: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kern="1400" spc="25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11769803"/>
              </p:ext>
            </p:extLst>
          </p:nvPr>
        </p:nvGraphicFramePr>
        <p:xfrm>
          <a:off x="107504" y="1484784"/>
          <a:ext cx="8280920" cy="256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https://sun9-west.userapi.com/sun9-16/s/v1/ig2/OAlgx7gK5-8zjYCNuEVR2vWksjhcks_ecg888Yi3nlS_yHynrwpSPHjdg4KVo4ILJlsSL4gnKMBJnnJ-itHXva0a.jpg?size=2560x1026&amp;quality=95&amp;type=album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4680520" cy="244827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718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1759</Words>
  <Application>Microsoft Office PowerPoint</Application>
  <PresentationFormat>Экран (4:3)</PresentationFormat>
  <Paragraphs>416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Тема Office</vt:lpstr>
      <vt:lpstr>Эркер</vt:lpstr>
      <vt:lpstr>1_Эркер</vt:lpstr>
      <vt:lpstr>2_Эркер</vt:lpstr>
      <vt:lpstr>3_Эркер</vt:lpstr>
      <vt:lpstr>4_Эркер</vt:lpstr>
      <vt:lpstr>5_Эркер</vt:lpstr>
      <vt:lpstr>6_Эркер</vt:lpstr>
      <vt:lpstr>9_Эркер</vt:lpstr>
      <vt:lpstr>10_Эркер</vt:lpstr>
      <vt:lpstr>11_Эркер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Тема: «Функциональная грамотность школьников как актуальный      результат образования» </vt:lpstr>
      <vt:lpstr>Задачи:</vt:lpstr>
      <vt:lpstr>Мероприятия по теме: «Функциональная грамотность школьников как актуальный      результат образования» </vt:lpstr>
      <vt:lpstr>Окружные педагогические сообщества в 2021-2022 уч.г. </vt:lpstr>
      <vt:lpstr>Окружные педагогические сообщества в 2022-2023 уч.г. </vt:lpstr>
      <vt:lpstr>Окружные педагогические сообщества в 2023-2024 уч.г. </vt:lpstr>
      <vt:lpstr>Окружной педсовет  «Совершенствование образовательного пространства, обеспечивающего личную, социальную и познавательную успешность обучающихся»    </vt:lpstr>
      <vt:lpstr>Окружной педсовет  «Совершенствование образовательного пространства, обеспечивающего личную, социальную и познавательную успешность обучающихся»    </vt:lpstr>
      <vt:lpstr>Презентация PowerPoint</vt:lpstr>
      <vt:lpstr>Презентация PowerPoint</vt:lpstr>
      <vt:lpstr>Единый методический день Октябрьский школьный образовательный округ  «Развитие функциональной грамотности школьников:  от теории к практике»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24</cp:revision>
  <dcterms:created xsi:type="dcterms:W3CDTF">2024-02-29T12:04:57Z</dcterms:created>
  <dcterms:modified xsi:type="dcterms:W3CDTF">2025-01-14T09:58:10Z</dcterms:modified>
</cp:coreProperties>
</file>