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3" d="100"/>
          <a:sy n="73" d="100"/>
        </p:scale>
        <p:origin x="-5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4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14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99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8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15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64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549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25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68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45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53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C06EE-CC88-4EB5-BF71-0265978D3B28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FDF69-C9EC-4668-9F92-E7B540BDA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89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88" y="1464175"/>
            <a:ext cx="7078623" cy="52726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56688" y="106878"/>
            <a:ext cx="75650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Витамины </a:t>
            </a:r>
            <a:r>
              <a:rPr lang="ru-RU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всем</a:t>
            </a:r>
            <a:r>
              <a:rPr lang="ru-RU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нужны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15423" y="4982489"/>
            <a:ext cx="2876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Составила: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Николаева Т.Г.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воспитатель,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«Детский сад №37 «Искорка»</a:t>
            </a:r>
          </a:p>
          <a:p>
            <a:pPr algn="ctr"/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92057" y="110133"/>
            <a:ext cx="35054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Румяный бочок,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Хвостик, листок,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 ветке качается.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233481" y="1438231"/>
            <a:ext cx="8705693" cy="5324767"/>
            <a:chOff x="1209730" y="1533233"/>
            <a:chExt cx="8705693" cy="532476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160" y="1926015"/>
              <a:ext cx="3603089" cy="4931985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5615" y="1533233"/>
              <a:ext cx="1329043" cy="1152244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9730" y="3356264"/>
              <a:ext cx="1548174" cy="141547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89113" y="1620922"/>
              <a:ext cx="1390008" cy="137171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65615" y="4927824"/>
              <a:ext cx="1755800" cy="177409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27508" y="4183866"/>
              <a:ext cx="1487915" cy="1487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36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17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3894" y="217839"/>
            <a:ext cx="55121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 саду растёт, весной цветёт,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Кувшин напоминает,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кто-то с лампочкой сравнит,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фрукт тот называют?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321342" y="999288"/>
            <a:ext cx="8380605" cy="5577841"/>
            <a:chOff x="1321342" y="999288"/>
            <a:chExt cx="8380605" cy="557784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8" t="3713" r="21123" b="3611"/>
            <a:stretch/>
          </p:blipFill>
          <p:spPr>
            <a:xfrm>
              <a:off x="3814589" y="1652588"/>
              <a:ext cx="3624551" cy="4924541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3608" y="999288"/>
              <a:ext cx="1329043" cy="115224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95270" y="2375412"/>
              <a:ext cx="1140312" cy="104257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0614" y="3161837"/>
              <a:ext cx="1121333" cy="110657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1342" y="4245438"/>
              <a:ext cx="1755800" cy="177409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3727" y="4813923"/>
              <a:ext cx="1487553" cy="1487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572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17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9190" y="0"/>
            <a:ext cx="7759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на дереве растёт, белым цветом он цветёт. Как созреет — станет жёлтым.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 вкусу чемпион, очень-очень кислый он. 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734170" y="1196792"/>
            <a:ext cx="9056169" cy="5364542"/>
            <a:chOff x="1035362" y="1295154"/>
            <a:chExt cx="9056169" cy="536454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267" y="1295154"/>
              <a:ext cx="5455466" cy="536454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14344" r="2510"/>
            <a:stretch/>
          </p:blipFill>
          <p:spPr>
            <a:xfrm>
              <a:off x="7902687" y="1520099"/>
              <a:ext cx="2188844" cy="1897884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3261" y="2723804"/>
              <a:ext cx="1273733" cy="125362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5362" y="4504460"/>
              <a:ext cx="1755800" cy="177409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17452" y="4790997"/>
              <a:ext cx="1487553" cy="1487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3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9522" y="317470"/>
            <a:ext cx="54129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Абрикоса лучший друг,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Рыженький, с пушком вокруг.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Крупный, ароматный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 на вкус приятный.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023973" y="2362504"/>
            <a:ext cx="7875806" cy="3939143"/>
            <a:chOff x="2023973" y="2362504"/>
            <a:chExt cx="7875806" cy="393914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617" y="2450822"/>
              <a:ext cx="4540765" cy="3850825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0479" y="2450822"/>
              <a:ext cx="1329043" cy="115224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2226" y="2362504"/>
              <a:ext cx="1157801" cy="114256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3973" y="4527557"/>
              <a:ext cx="1755800" cy="177409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2226" y="4670825"/>
              <a:ext cx="1487553" cy="1487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19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31046" y="138661"/>
            <a:ext cx="47299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вкусный плод растет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Там, где лето круглый год.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 как краешек луны,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мы знать его должны.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499657" y="2093204"/>
            <a:ext cx="7167457" cy="4406747"/>
            <a:chOff x="2499657" y="2093204"/>
            <a:chExt cx="7167457" cy="440674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63" t="3542" r="18619" b="3374"/>
            <a:stretch/>
          </p:blipFill>
          <p:spPr>
            <a:xfrm>
              <a:off x="4333301" y="2093204"/>
              <a:ext cx="3525398" cy="440674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9657" y="2743140"/>
              <a:ext cx="1390008" cy="1371719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1785" y="2426851"/>
              <a:ext cx="1635329" cy="141778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/>
            <a:srcRect l="14658" t="14658" r="14986" b="14154"/>
            <a:stretch/>
          </p:blipFill>
          <p:spPr>
            <a:xfrm>
              <a:off x="7582921" y="4582474"/>
              <a:ext cx="1756065" cy="177684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2772" y="4582474"/>
              <a:ext cx="1793786" cy="1807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0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98618" y="1048711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фруктов в мире есть!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Правда, всех не перечесть!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у каждого значенье,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своё предназначенье.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много овощей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для супа и для щей.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Витаминами богаты.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 мы будем очень рады.</a:t>
            </a:r>
          </a:p>
        </p:txBody>
      </p:sp>
    </p:spTree>
    <p:extLst>
      <p:ext uri="{BB962C8B-B14F-4D97-AF65-F5344CB8AC3E}">
        <p14:creationId xmlns:p14="http://schemas.microsoft.com/office/powerpoint/2010/main" val="13287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22"/>
            <a:ext cx="12173529" cy="684761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7250" y="2106361"/>
            <a:ext cx="12164750" cy="4468091"/>
            <a:chOff x="14330" y="2189488"/>
            <a:chExt cx="12164750" cy="4468091"/>
          </a:xfrm>
        </p:grpSpPr>
        <p:pic>
          <p:nvPicPr>
            <p:cNvPr id="2050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3" t="5416" b="4796"/>
            <a:stretch/>
          </p:blipFill>
          <p:spPr bwMode="auto">
            <a:xfrm>
              <a:off x="6298219" y="2376525"/>
              <a:ext cx="5880861" cy="409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8254862" y="3148477"/>
              <a:ext cx="55175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С</a:t>
              </a:r>
              <a:endPara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168462" y="3152184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Р</a:t>
              </a:r>
              <a:endPara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/>
            <a:srcRect l="8127" t="5397" b="4831"/>
            <a:stretch/>
          </p:blipFill>
          <p:spPr>
            <a:xfrm flipH="1">
              <a:off x="14330" y="2189488"/>
              <a:ext cx="5778948" cy="4468091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212462" y="2747308"/>
              <a:ext cx="106834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А</a:t>
              </a:r>
              <a:endPara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441511" y="3069438"/>
              <a:ext cx="45674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54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Д</a:t>
              </a:r>
              <a:endPara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82684" y="2962140"/>
              <a:ext cx="75992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В</a:t>
              </a:r>
              <a:endPara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216318" y="2936370"/>
              <a:ext cx="5229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Е</a:t>
              </a:r>
              <a:endPara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355820" y="270481"/>
            <a:ext cx="10551666" cy="3170099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 нам полезны,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точно знаю.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их не из таблеток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употребляю.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из пищи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Вкусной и полезной.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же прячутся они?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интересно.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мне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прячутся везде.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из фруктов, овощей,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Получай их поскорей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(Ольга Ковальчук)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1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3910" y="321622"/>
            <a:ext cx="119599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 для нормального зрения, функционирования иммунной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роста и целостности кожи, формирования костей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Вырабатывается, когда на кожу попадают солнечные лучи. Он укрепляет кости и зубы, повышает иммунитет, способствует нормальной работе щитовидной железы, сердца, нервной системы. 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C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Является антиоксидантом, защищающим клетки от старения. Он помогает организму усваивать железо и защищаться от инфекций, а ещё витамин С способствует росту и восстановлению клеток различных тканей организма, зубов, костей и сосудов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Защищает клетки от окислительного стресса, поддерживает здоровье кожи и волос. 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 группы B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Участвуют в энергетическом обмене, помогают справляться с усталостью и стрессом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способен уменьшать проницаемость сосудов, делать их более гибкими и эластичными,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нормализует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кровяное давление,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исправляет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сердечного ритма,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снижает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внутриглазное давление. </a:t>
            </a:r>
          </a:p>
        </p:txBody>
      </p:sp>
    </p:spTree>
    <p:extLst>
      <p:ext uri="{BB962C8B-B14F-4D97-AF65-F5344CB8AC3E}">
        <p14:creationId xmlns:p14="http://schemas.microsoft.com/office/powerpoint/2010/main" val="37345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-23750"/>
            <a:ext cx="12192000" cy="6858000"/>
            <a:chOff x="0" y="0"/>
            <a:chExt cx="121920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4580308" y="317988"/>
              <a:ext cx="406706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Лоскуток на лоскутке –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Зелёные заплатки.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Целый день она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Нежится на грядке. </a:t>
              </a:r>
              <a:endPara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97210" y="890650"/>
            <a:ext cx="11602192" cy="5654586"/>
            <a:chOff x="197210" y="890650"/>
            <a:chExt cx="11602192" cy="565458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" t="391" r="2181" b="3603"/>
            <a:stretch/>
          </p:blipFill>
          <p:spPr>
            <a:xfrm>
              <a:off x="197210" y="2631942"/>
              <a:ext cx="4149880" cy="28690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576" l="364" r="99273">
                          <a14:foregroundMark x1="14473" y1="57697" x2="14473" y2="57697"/>
                          <a14:foregroundMark x1="17382" y1="62970" x2="17382" y2="62970"/>
                          <a14:foregroundMark x1="21964" y1="62303" x2="21964" y2="62303"/>
                          <a14:foregroundMark x1="15782" y1="67333" x2="15782" y2="67333"/>
                          <a14:foregroundMark x1="7927" y1="63758" x2="7927" y2="63758"/>
                          <a14:foregroundMark x1="8073" y1="68121" x2="8073" y2="68121"/>
                          <a14:foregroundMark x1="93673" y1="64242" x2="93673" y2="64242"/>
                          <a14:foregroundMark x1="87927" y1="74848" x2="87927" y2="74848"/>
                          <a14:foregroundMark x1="85964" y1="71030" x2="85964" y2="71030"/>
                          <a14:foregroundMark x1="90836" y1="66848" x2="90836" y2="66848"/>
                          <a14:foregroundMark x1="96000" y1="78545" x2="96000" y2="78545"/>
                          <a14:foregroundMark x1="52073" y1="77758" x2="52073" y2="77758"/>
                          <a14:foregroundMark x1="48364" y1="76970" x2="48364" y2="76970"/>
                          <a14:foregroundMark x1="19127" y1="65030" x2="19127" y2="65030"/>
                          <a14:foregroundMark x1="16582" y1="61818" x2="16582" y2="61818"/>
                          <a14:foregroundMark x1="15055" y1="62667" x2="15055" y2="62667"/>
                          <a14:foregroundMark x1="93091" y1="65697" x2="93091" y2="656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182" y="2631942"/>
              <a:ext cx="3359220" cy="391329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099" y="3856742"/>
              <a:ext cx="2752414" cy="2688494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514" y="890650"/>
              <a:ext cx="1611782" cy="156469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55043" y="1140763"/>
              <a:ext cx="1264748" cy="106446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74242" y="2649155"/>
              <a:ext cx="1242546" cy="1190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33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3714519" y="165104"/>
              <a:ext cx="4762959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Бордовый этот корнеплод –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свете слаще нет!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Готовит весь честной народ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 ней борщ и винегрет</a:t>
              </a:r>
              <a:r>
                <a:rPr lang="ru-RU" dirty="0" smtClean="0"/>
                <a:t>. </a:t>
              </a:r>
              <a:endParaRPr lang="ru-RU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889858" y="1727692"/>
            <a:ext cx="8412280" cy="4873003"/>
            <a:chOff x="1889858" y="1727692"/>
            <a:chExt cx="8412280" cy="487300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298" y="2122340"/>
              <a:ext cx="3290665" cy="4478355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8782" y="4070268"/>
              <a:ext cx="2013356" cy="203182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9858" y="2122340"/>
              <a:ext cx="1587626" cy="1376428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1683" y="1727692"/>
              <a:ext cx="1487553" cy="148755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4380" y="4588329"/>
              <a:ext cx="1286099" cy="1269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63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306895" y="65542"/>
              <a:ext cx="5578207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 в пупырышках, зелёный,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Вкусен свежий и солёный.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Помидору друг и брат,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 ними так хорош салат!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Этот стройный молодец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Хрусткий, тонкий...</a:t>
              </a:r>
              <a:endPara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767388" y="2524989"/>
            <a:ext cx="7833928" cy="3999125"/>
            <a:chOff x="1767388" y="2524989"/>
            <a:chExt cx="7833928" cy="399912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" t="10234" r="2689" b="11537"/>
            <a:stretch/>
          </p:blipFill>
          <p:spPr>
            <a:xfrm>
              <a:off x="3700916" y="2524989"/>
              <a:ext cx="4686259" cy="3999125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3285" y="2789396"/>
              <a:ext cx="1262289" cy="1097031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7175" y="2777447"/>
              <a:ext cx="1214141" cy="110898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3088" y="5000264"/>
              <a:ext cx="1328173" cy="1342008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7388" y="4524551"/>
              <a:ext cx="1487553" cy="1487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65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20782" y="0"/>
            <a:chExt cx="121920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82" y="0"/>
              <a:ext cx="12192000" cy="68580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470052" y="249312"/>
              <a:ext cx="3892628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 на нашей грядке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выросли загадки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сочные да крупные,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вот такие круглые.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Летом зеленеют,</a:t>
              </a:r>
              <a:b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 осени краснеют. </a:t>
              </a:r>
              <a:endPara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476983" y="276398"/>
            <a:ext cx="8826974" cy="6249740"/>
            <a:chOff x="1560111" y="276398"/>
            <a:chExt cx="8826974" cy="624974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799" y="2125333"/>
              <a:ext cx="4122401" cy="3834791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8265" y="276398"/>
              <a:ext cx="2188654" cy="1902117"/>
            </a:xfrm>
            <a:prstGeom prst="rect">
              <a:avLst/>
            </a:prstGeom>
          </p:spPr>
        </p:pic>
        <p:pic>
          <p:nvPicPr>
            <p:cNvPr id="1026" name="Picture 2" descr="Picture backgroun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7911" y="2048867"/>
              <a:ext cx="1919174" cy="175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11" y="4051450"/>
              <a:ext cx="2474688" cy="247468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67911" y="4803942"/>
              <a:ext cx="1390008" cy="1371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78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17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41214" y="149678"/>
            <a:ext cx="48951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кудрявый хохолок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Лису из норки поволок.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ощупь – очень гладкая,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вкус – как сахар сладкая.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443149" y="1795748"/>
            <a:ext cx="7493118" cy="5063178"/>
            <a:chOff x="2443149" y="1795748"/>
            <a:chExt cx="7493118" cy="506317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7572">
              <a:off x="4520648" y="1795748"/>
              <a:ext cx="3150702" cy="5063178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9928" r="899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64" r="17652"/>
            <a:stretch/>
          </p:blipFill>
          <p:spPr>
            <a:xfrm>
              <a:off x="2443149" y="2397808"/>
              <a:ext cx="1392383" cy="13718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2257" y="5218371"/>
              <a:ext cx="1329043" cy="134123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48714" y="2460637"/>
              <a:ext cx="1487553" cy="148755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86733" y="5187044"/>
              <a:ext cx="1261981" cy="1097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147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17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8545" y="352118"/>
            <a:ext cx="44095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 не сарафан,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Платьице не платьице,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станут раздевать –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Досыта наплачутся.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10328" y="352118"/>
            <a:ext cx="48070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лука брат, он тоже злой,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он полезный нам сырой.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его дольках ценный сок... 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его?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898544" y="2259034"/>
            <a:ext cx="10749545" cy="4262507"/>
            <a:chOff x="898544" y="2259034"/>
            <a:chExt cx="10749545" cy="426250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3995">
              <a:off x="1478697" y="2259034"/>
              <a:ext cx="3132037" cy="426250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2211">
              <a:off x="7172221" y="2647054"/>
              <a:ext cx="3731894" cy="373189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8544" y="3567586"/>
              <a:ext cx="1325672" cy="115211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26080" y="2531135"/>
              <a:ext cx="1322009" cy="114893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13" y="4215948"/>
              <a:ext cx="2118190" cy="2118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49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128</Words>
  <Application>Microsoft Office PowerPoint</Application>
  <PresentationFormat>Произвольный</PresentationFormat>
  <Paragraphs>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 Николаева</cp:lastModifiedBy>
  <cp:revision>25</cp:revision>
  <dcterms:created xsi:type="dcterms:W3CDTF">2024-08-21T03:08:19Z</dcterms:created>
  <dcterms:modified xsi:type="dcterms:W3CDTF">2024-09-16T12:09:28Z</dcterms:modified>
</cp:coreProperties>
</file>