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7912-3483-4FBD-8AEB-EE4E85EAD10C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2CBE-FE68-4BF9-9424-2298D16228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7912-3483-4FBD-8AEB-EE4E85EAD10C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2CBE-FE68-4BF9-9424-2298D16228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7912-3483-4FBD-8AEB-EE4E85EAD10C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2CBE-FE68-4BF9-9424-2298D16228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7912-3483-4FBD-8AEB-EE4E85EAD10C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2CBE-FE68-4BF9-9424-2298D16228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7912-3483-4FBD-8AEB-EE4E85EAD10C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2CBE-FE68-4BF9-9424-2298D16228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7912-3483-4FBD-8AEB-EE4E85EAD10C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2CBE-FE68-4BF9-9424-2298D16228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7912-3483-4FBD-8AEB-EE4E85EAD10C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2CBE-FE68-4BF9-9424-2298D16228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7912-3483-4FBD-8AEB-EE4E85EAD10C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2CBE-FE68-4BF9-9424-2298D16228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7912-3483-4FBD-8AEB-EE4E85EAD10C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2CBE-FE68-4BF9-9424-2298D16228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7912-3483-4FBD-8AEB-EE4E85EAD10C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2CBE-FE68-4BF9-9424-2298D16228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7912-3483-4FBD-8AEB-EE4E85EAD10C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02CBE-FE68-4BF9-9424-2298D16228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97912-3483-4FBD-8AEB-EE4E85EAD10C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02CBE-FE68-4BF9-9424-2298D162287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484177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6700" dirty="0" smtClean="0">
                <a:latin typeface="Monotype Corsiva" pitchFamily="66" charset="0"/>
              </a:rPr>
              <a:t>Виртуальная экскурсия </a:t>
            </a:r>
            <a:r>
              <a:rPr lang="ru-RU" sz="6700" dirty="0">
                <a:latin typeface="Monotype Corsiva" pitchFamily="66" charset="0"/>
              </a:rPr>
              <a:t>в подготовительной </a:t>
            </a:r>
            <a:r>
              <a:rPr lang="ru-RU" sz="6700" dirty="0" smtClean="0">
                <a:latin typeface="Monotype Corsiva" pitchFamily="66" charset="0"/>
              </a:rPr>
              <a:t>группе </a:t>
            </a:r>
            <a:br>
              <a:rPr lang="ru-RU" sz="6700" dirty="0" smtClean="0">
                <a:latin typeface="Monotype Corsiva" pitchFamily="66" charset="0"/>
              </a:rPr>
            </a:br>
            <a:r>
              <a:rPr lang="ru-RU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«Путешествие к </a:t>
            </a:r>
            <a:r>
              <a:rPr lang="ru-RU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 планетам</a:t>
            </a:r>
            <a:r>
              <a:rPr lang="ru-RU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»</a:t>
            </a:r>
            <a:r>
              <a:rPr lang="ru-RU" sz="6700" dirty="0">
                <a:latin typeface="Monotype Corsiva" pitchFamily="66" charset="0"/>
              </a:rPr>
              <a:t/>
            </a:r>
            <a:br>
              <a:rPr lang="ru-RU" sz="6700" dirty="0">
                <a:latin typeface="Monotype Corsiva" pitchFamily="66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5849888"/>
            <a:ext cx="4644008" cy="10081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Выполнила: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 Ложкина Любовь 35 группа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/>
            </p:par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atic.tildacdn.com/tild3362-3830-4235-b265-656464666532/12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396536" cy="7047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gifer.com/JYxV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603448"/>
            <a:ext cx="11181184" cy="8385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.gifer.com/embedded/download/3gB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0"/>
            <a:ext cx="1176367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ruzhniy-center.ru/wp-content/uploads/9/9/3/993602465e9c2c95af5bdf5bce87d5a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70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i.gifer.com/HC1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8680" y="0"/>
            <a:ext cx="12492880" cy="7101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5.infourok.ru/uploads/ex/11d4/0010b3a3-8ed74f19/hello_html_m606ee75e.jpg"/>
          <p:cNvPicPr>
            <a:picLocks noChangeAspect="1" noChangeArrowheads="1"/>
          </p:cNvPicPr>
          <p:nvPr/>
        </p:nvPicPr>
        <p:blipFill>
          <a:blip r:embed="rId2" cstate="print"/>
          <a:srcRect t="10994"/>
          <a:stretch>
            <a:fillRect/>
          </a:stretch>
        </p:blipFill>
        <p:spPr bwMode="auto">
          <a:xfrm>
            <a:off x="-972616" y="0"/>
            <a:ext cx="10729192" cy="6955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roprikol.ru/wp-content/uploads/2020/11/kartinki-planety-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0"/>
            <a:ext cx="11786320" cy="7366450"/>
          </a:xfrm>
          <a:prstGeom prst="rect">
            <a:avLst/>
          </a:prstGeom>
          <a:noFill/>
        </p:spPr>
      </p:pic>
      <p:pic>
        <p:nvPicPr>
          <p:cNvPr id="5" name="Picture 4" descr="https://forums.realax.ru/saveimages/2021/09/22/kyvqv2aevcyjabyfwzh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484440" y="0"/>
            <a:ext cx="5157192" cy="5157192"/>
          </a:xfrm>
          <a:prstGeom prst="rect">
            <a:avLst/>
          </a:prstGeom>
          <a:noFill/>
        </p:spPr>
      </p:pic>
      <p:pic>
        <p:nvPicPr>
          <p:cNvPr id="6" name="Picture 4" descr="https://forums.realax.ru/saveimages/2021/09/22/kyvqv2aevcyjabyfwzh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1980728" y="2276872"/>
            <a:ext cx="5760640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atic.tildacdn.com/tild3362-3830-4235-b265-656464666532/12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-252536" y="0"/>
            <a:ext cx="9396536" cy="7047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</Words>
  <Application>Microsoft Office PowerPoint</Application>
  <PresentationFormat>Экран (4:3)</PresentationFormat>
  <Paragraphs>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Виртуальная экскурсия в подготовительной группе  «Путешествие к  планетам»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2</cp:revision>
  <dcterms:created xsi:type="dcterms:W3CDTF">2022-05-26T14:25:23Z</dcterms:created>
  <dcterms:modified xsi:type="dcterms:W3CDTF">2022-05-26T14:28:15Z</dcterms:modified>
</cp:coreProperties>
</file>