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9" r:id="rId3"/>
    <p:sldId id="358" r:id="rId4"/>
    <p:sldId id="360" r:id="rId5"/>
    <p:sldId id="361" r:id="rId6"/>
    <p:sldId id="332" r:id="rId7"/>
    <p:sldId id="333" r:id="rId8"/>
    <p:sldId id="347" r:id="rId9"/>
    <p:sldId id="348" r:id="rId10"/>
    <p:sldId id="26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272" r:id="rId21"/>
    <p:sldId id="274" r:id="rId2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B200"/>
    <a:srgbClr val="F7EA43"/>
    <a:srgbClr val="0000FF"/>
    <a:srgbClr val="DADE2E"/>
    <a:srgbClr val="FFFFCC"/>
    <a:srgbClr val="5C4800"/>
    <a:srgbClr val="F9D7F5"/>
    <a:srgbClr val="D42CC0"/>
    <a:srgbClr val="D6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90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5DB4-20B8-4550-AE70-524E738AEC4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E3E3-63AA-4174-8DEC-90EDB302D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9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E3E3-63AA-4174-8DEC-90EDB302D7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E3E3-63AA-4174-8DEC-90EDB302D7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1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8E3E3-63AA-4174-8DEC-90EDB302D79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DADE2E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01EA-9632-4DE0-8978-B5A996CE3F30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CA9B-B7EF-4062-B72B-61EBC25A9C73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0" y="-22820"/>
            <a:ext cx="9144001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EAB200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24164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15616" y="2538668"/>
            <a:ext cx="5611903" cy="2142661"/>
            <a:chOff x="1830275" y="2348001"/>
            <a:chExt cx="5179855" cy="1758043"/>
          </a:xfrm>
        </p:grpSpPr>
        <p:pic>
          <p:nvPicPr>
            <p:cNvPr id="3076" name="Picture 4" descr="https://media.istockphoto.com/photos/red-canary-serinus-canaria-perched-on-a-branch-picture-id160312803?k=6&amp;m=160312803&amp;s=612x612&amp;w=0&amp;h=KDh9O3IQQOb7Pxhf5cF9QmgodGczNwFTfBVdlQWOa2k=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0275" y="2348001"/>
              <a:ext cx="2041429" cy="175804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img-fotki.yandex.ru/get/6720/47407354.c35/0_127649_7a397c52_orig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5303" y="2371023"/>
              <a:ext cx="1614827" cy="1647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img-fotki.yandex.ru/get/55/83813999.655/0_9f7d5_26d4e9dd_L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020174"/>
              <a:ext cx="1286897" cy="99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C42EBD-4FF5-4801-9781-593C27CFCB37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83EFF-FCD6-4A1A-A842-7FB209B5F4CD}"/>
              </a:ext>
            </a:extLst>
          </p:cNvPr>
          <p:cNvSpPr txBox="1"/>
          <p:nvPr/>
        </p:nvSpPr>
        <p:spPr>
          <a:xfrm>
            <a:off x="683568" y="749154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ОКРУЖАЮЩИЙ   МИР</a:t>
            </a:r>
          </a:p>
          <a:p>
            <a:pPr algn="ctr"/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2 </a:t>
            </a:r>
            <a:r>
              <a:rPr lang="ru-RU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класс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F4474-3AE7-41D2-AD85-0797C411062E}"/>
              </a:ext>
            </a:extLst>
          </p:cNvPr>
          <p:cNvSpPr txBox="1"/>
          <p:nvPr/>
        </p:nvSpPr>
        <p:spPr>
          <a:xfrm>
            <a:off x="971600" y="48737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Селюгина Л.В., учитель высшей  квалификационной категории МБОУ «СОШ №39 имени П. Н. Самусенко», г. Братска</a:t>
            </a:r>
          </a:p>
        </p:txBody>
      </p:sp>
    </p:spTree>
    <p:extLst>
      <p:ext uri="{BB962C8B-B14F-4D97-AF65-F5344CB8AC3E}">
        <p14:creationId xmlns:p14="http://schemas.microsoft.com/office/powerpoint/2010/main" val="10197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438" y="337220"/>
            <a:ext cx="8229600" cy="62525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Работа по учебнику.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31178" y="1551504"/>
            <a:ext cx="655272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учебник на стр. 80.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Прочитайте текст.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аквариумные рыбки могут жить только в тёплых помещениях?</a:t>
            </a:r>
          </a:p>
        </p:txBody>
      </p:sp>
      <p:pic>
        <p:nvPicPr>
          <p:cNvPr id="2050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8" y="1561356"/>
            <a:ext cx="1701117" cy="2262650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EAB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B11679-997A-44E6-8F9B-B9084F145B31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5760" y="3115154"/>
            <a:ext cx="88924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большинства аквариумных рыбок –жаркие страны. Все они теплолюбивы, им нужна температура воды не ниже 25°.Поэтому у нас они могут жить только в тёплых помещениях  (в аквариумах).Аквариум с экзотическими рыбками подогревают электрической лампой или специальным нагревателем.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73883"/>
            <a:ext cx="705678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Аквариумные рыбки.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EAB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nashaqa.ru/wp-content/uploads/2016/09/041215_1558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28" y="824708"/>
            <a:ext cx="2065447" cy="1673012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intintin.ru/files/import_files/aa/full_size/aaef643a-08c0-11e4-80e3-000c29f568ea_e313d1e8-8c25-11e5-8135-000c29f568ea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841104"/>
            <a:ext cx="2206060" cy="165661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6.znimg.ru/1456917420/3wtaxh4ms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832906"/>
            <a:ext cx="2148164" cy="1673012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698982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6" y="271399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Барбус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67564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Вуалехвост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D52683-D30C-4593-A114-ACAE8E45E9B2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B70115-58B2-4DE9-B410-CCC85A20D173}"/>
              </a:ext>
            </a:extLst>
          </p:cNvPr>
          <p:cNvSpPr/>
          <p:nvPr/>
        </p:nvSpPr>
        <p:spPr>
          <a:xfrm>
            <a:off x="379206" y="54581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29144"/>
            <a:ext cx="705678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Аквариумные рыбки.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321" y="948064"/>
            <a:ext cx="2065447" cy="154908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156177" y="948064"/>
            <a:ext cx="2206060" cy="154908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03849" y="948065"/>
            <a:ext cx="2148164" cy="154908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8321" y="2655469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Гуппи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3849" y="2670482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Меченосец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156177" y="2632131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Макропод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320" y="3386837"/>
            <a:ext cx="2065447" cy="1529578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3367330"/>
            <a:ext cx="2206061" cy="154908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3367330"/>
            <a:ext cx="2148164" cy="154908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8320" y="5074735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03848" y="5089748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56176" y="5051397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рерио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46065"/>
            <a:ext cx="705678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Аквариумные рыбки.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67544" y="769268"/>
            <a:ext cx="2065447" cy="154908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205403" y="740266"/>
            <a:ext cx="2206060" cy="157808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53075" y="775841"/>
            <a:ext cx="2148164" cy="1535937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7547" y="2476672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Мандаринка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53075" y="2491685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05403" y="2453334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6" y="3188532"/>
            <a:ext cx="2065447" cy="154908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205400" y="3211932"/>
            <a:ext cx="2206061" cy="1502287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253074" y="3211932"/>
            <a:ext cx="2148164" cy="1502287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53074" y="4872599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05402" y="4872600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Лабео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684BEE-D1D9-453E-9D5C-B06E54109D0B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DEC79212-9C68-490D-90AE-DF63106A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895938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6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1250" y="41360"/>
            <a:ext cx="705678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Попугайчики.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328" y="838459"/>
            <a:ext cx="2065447" cy="1673012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228184" y="858979"/>
            <a:ext cx="2206060" cy="1648368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878476"/>
            <a:ext cx="2148164" cy="1609373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0328" y="2607827"/>
            <a:ext cx="206544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Волнистые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5856" y="2622840"/>
            <a:ext cx="214816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Какаду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28184" y="2584489"/>
            <a:ext cx="22060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 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56574" y="16678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EAB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BD2592-3B4F-47D3-91B5-9A871DFB9B77}"/>
              </a:ext>
            </a:extLst>
          </p:cNvPr>
          <p:cNvSpPr/>
          <p:nvPr/>
        </p:nvSpPr>
        <p:spPr>
          <a:xfrm>
            <a:off x="251520" y="527854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AED9F79-65DA-43D3-ACFA-9214DD7B4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0" y="3255340"/>
            <a:ext cx="88924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переносят неволю  и живут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клеткепо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нескольку десятков лет. Всего известно более 300 видов попугаев. Попугаи общаются резкими, громкими криками или нежным щебетанием. Могут научиться подражать человеческой речи, повторяя отдельные слова и даже целые фразы. Попугаи любознательны ,    сообразительны хорошо приручаются. </a:t>
            </a:r>
          </a:p>
        </p:txBody>
      </p:sp>
    </p:spTree>
    <p:extLst>
      <p:ext uri="{BB962C8B-B14F-4D97-AF65-F5344CB8AC3E}">
        <p14:creationId xmlns:p14="http://schemas.microsoft.com/office/powerpoint/2010/main" val="21881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5760" y="2425882"/>
            <a:ext cx="8892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6886" y="91509"/>
            <a:ext cx="705678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Канарейка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86" y="923874"/>
            <a:ext cx="2447760" cy="1690887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67698" y="901377"/>
            <a:ext cx="2512912" cy="1727627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70347" y="923874"/>
            <a:ext cx="2482303" cy="1708598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56574" y="166782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EAB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54760A-630A-41E4-B1EC-57216DE8EDB3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285B5-AA78-4F7F-BC82-3D637FCED944}"/>
              </a:ext>
            </a:extLst>
          </p:cNvPr>
          <p:cNvSpPr txBox="1"/>
          <p:nvPr/>
        </p:nvSpPr>
        <p:spPr>
          <a:xfrm>
            <a:off x="138555" y="2630015"/>
            <a:ext cx="87788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предки канарейки не отличались разнообразием форм, окраски и пения. Теперь любители вывели множество оригинальных разновидностей. В период размножения в клетку ставят гнездо, сплетённое из верёвок или проволоки и кладут кусочки ваты, мха, обрывки бечёвок для выстилки гнезда.  	Самка откладывает 3-4 яйца. Глаза открываются у птенцов на 7-й день. А через 20 дней птенцы уже пробуют летать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16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61598" y="3510796"/>
            <a:ext cx="87788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лучше всего чувствуют себя при температуре</a:t>
            </a:r>
          </a:p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+18-20°.  При более низкой температуре  черепахи малоподвижны. Кормить их можно земляными</a:t>
            </a:r>
          </a:p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червями, сырым мясом, рыбой, живыми головастиками. Размножаются черепахи в неволе редко.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8613" y="121196"/>
            <a:ext cx="705678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Черепахи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067644"/>
            <a:ext cx="3312368" cy="2204589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01A4C1-94ED-492C-8F78-01702BBDDD1A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AE31CE64-669C-4F6C-9864-CB526272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6117" y="1067643"/>
            <a:ext cx="3232891" cy="2204589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5760" y="2713484"/>
            <a:ext cx="889248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маленькие очень симпатичные грызуны, завезённые к нам из Америки. Они быстро размножаются, но плохо переносят сырость, сквозняк, легко простужаются. Содержать их надо в специальной клетке, которую убирают каждый день. Кормят этих животных морковью, свёклой, сеном, овсом, отрубями. В пищу обязательно добавляют соль. Каждый день в клетку нужно ставить чистую воду.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131558"/>
            <a:ext cx="705678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Морские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свинки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86" y="990665"/>
            <a:ext cx="2447760" cy="163311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47044" y="1020487"/>
            <a:ext cx="2512912" cy="1583768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848" y="1020487"/>
            <a:ext cx="2482303" cy="159216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01E9BC-C961-4AF0-A723-8BE67AAAF3CD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5760" y="3285480"/>
            <a:ext cx="88924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белоснежные зверьки с розовым носиком и длиннющими усами очень умны. Они очень хорошо приручаются и дрессируются. Живут они в специальных клетках. 	Потомство приносят 3-4 раза в год. Целыми днями можно смотреть за играми малышей – так они забавны и красивы.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5407" y="64117"/>
            <a:ext cx="705678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Белые мыши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7584" y="1019572"/>
            <a:ext cx="3413548" cy="210402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5947" y="997361"/>
            <a:ext cx="3277433" cy="212623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AADBA1-7235-4E5E-BF69-5C5BDDBFA650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638"/>
            <a:ext cx="8229600" cy="62525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по учебнику.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111974" y="1793261"/>
            <a:ext cx="655272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учебник на стр. 82-83.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Прочитайте текст.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Как нужно содержать рыбок гуппи?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Как нужно содержать хомячков?</a:t>
            </a:r>
          </a:p>
        </p:txBody>
      </p:sp>
      <p:pic>
        <p:nvPicPr>
          <p:cNvPr id="2050" name="Picture 2" descr="http://www.booksiti.net.ru/books/4927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380"/>
            <a:ext cx="1701117" cy="2262650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695ED4-544D-4C75-9C09-98CDE542C696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D3FC9E-06C6-48AE-84F4-C06D9D88ADB1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AD2B73D-B66E-4A19-9939-9070FF6C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222" l="6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1276"/>
            <a:ext cx="66972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DCEB2-0D0B-4A2B-B2F5-8F1738D04CF9}"/>
              </a:ext>
            </a:extLst>
          </p:cNvPr>
          <p:cNvSpPr txBox="1"/>
          <p:nvPr/>
        </p:nvSpPr>
        <p:spPr>
          <a:xfrm>
            <a:off x="2195736" y="2569468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731520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добрым утром!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731520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ясным днем!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731520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Мы с веселою улыбкой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731520" algn="l"/>
              </a:tabLs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Урок свой начнем!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A1462-9556-46C9-81B6-DFF9C5FFD34C}"/>
              </a:ext>
            </a:extLst>
          </p:cNvPr>
          <p:cNvSpPr txBox="1"/>
          <p:nvPr/>
        </p:nvSpPr>
        <p:spPr>
          <a:xfrm>
            <a:off x="323528" y="328250"/>
            <a:ext cx="8639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Какое  у тебя настроение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B62F206-E407-43C7-979C-BDCF1009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52" b="86667" l="6667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6" t="36000" r="10224" b="10801"/>
          <a:stretch/>
        </p:blipFill>
        <p:spPr bwMode="auto">
          <a:xfrm>
            <a:off x="6393149" y="2004000"/>
            <a:ext cx="2232248" cy="23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C0B0EDC-5AEB-4F17-A462-993038654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3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35201" r="62201" b="11600"/>
          <a:stretch/>
        </p:blipFill>
        <p:spPr bwMode="auto">
          <a:xfrm>
            <a:off x="637563" y="1993404"/>
            <a:ext cx="2108234" cy="2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59A9C074-BEB0-47CE-88AA-CE55FEBE9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89" b="84444" l="36875" r="6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35316" r="34650" b="11484"/>
          <a:stretch/>
        </p:blipFill>
        <p:spPr bwMode="auto">
          <a:xfrm>
            <a:off x="3567122" y="1968656"/>
            <a:ext cx="2356262" cy="235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1704" r="6002" b="26226"/>
          <a:stretch/>
        </p:blipFill>
        <p:spPr bwMode="auto">
          <a:xfrm>
            <a:off x="899592" y="1993404"/>
            <a:ext cx="6851999" cy="109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C6CE02-C59E-489D-92FD-7E1ED737390F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143CB8-9F6C-4390-9A70-0C3597AD5A2E}"/>
              </a:ext>
            </a:extLst>
          </p:cNvPr>
          <p:cNvSpPr/>
          <p:nvPr/>
        </p:nvSpPr>
        <p:spPr>
          <a:xfrm>
            <a:off x="462211" y="5184410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B1B4F0-C274-4627-8CE7-39E26235551C}"/>
              </a:ext>
            </a:extLst>
          </p:cNvPr>
          <p:cNvSpPr/>
          <p:nvPr/>
        </p:nvSpPr>
        <p:spPr>
          <a:xfrm>
            <a:off x="183312" y="5241157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C9EE6-6231-4F91-91FC-473CF2861FE0}"/>
              </a:ext>
            </a:extLst>
          </p:cNvPr>
          <p:cNvSpPr txBox="1"/>
          <p:nvPr/>
        </p:nvSpPr>
        <p:spPr>
          <a:xfrm>
            <a:off x="1187623" y="329827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ДОМАШНЕЕ   ЗАДАНИЕ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3E1A4-D5EB-4807-992B-C4AA5700B9D2}"/>
              </a:ext>
            </a:extLst>
          </p:cNvPr>
          <p:cNvSpPr txBox="1"/>
          <p:nvPr/>
        </p:nvSpPr>
        <p:spPr>
          <a:xfrm>
            <a:off x="1429449" y="402617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 с. 80 – 83; Р/т. с.30</a:t>
            </a:r>
          </a:p>
        </p:txBody>
      </p:sp>
      <p:pic>
        <p:nvPicPr>
          <p:cNvPr id="3082" name="Picture 10" descr="Picture background">
            <a:extLst>
              <a:ext uri="{FF2B5EF4-FFF2-40B4-BE49-F238E27FC236}">
                <a16:creationId xmlns:a16="http://schemas.microsoft.com/office/drawing/2014/main" id="{E0CA9E6E-15B9-475F-907F-8E0C0217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3324"/>
            <a:ext cx="3652002" cy="25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B1B4F0-C274-4627-8CE7-39E26235551C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BCA97-441E-4118-A2DB-E9A17CBCEAFE}"/>
              </a:ext>
            </a:extLst>
          </p:cNvPr>
          <p:cNvSpPr txBox="1"/>
          <p:nvPr/>
        </p:nvSpPr>
        <p:spPr>
          <a:xfrm>
            <a:off x="1115616" y="6417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Ответить на вопросы.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A9D7D7-1A10-4AB0-AFA2-D494D4266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5"/>
          <a:stretch/>
        </p:blipFill>
        <p:spPr bwMode="auto">
          <a:xfrm>
            <a:off x="333132" y="758753"/>
            <a:ext cx="3124371" cy="1046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EADB55-4CBE-464A-88EE-771D5F4B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80193"/>
          <a:stretch/>
        </p:blipFill>
        <p:spPr bwMode="auto">
          <a:xfrm>
            <a:off x="5076056" y="3745284"/>
            <a:ext cx="3638461" cy="1272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AA3D89-07E9-47A5-AD8B-158F587F5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2"/>
          <a:stretch/>
        </p:blipFill>
        <p:spPr bwMode="auto">
          <a:xfrm>
            <a:off x="293951" y="3014722"/>
            <a:ext cx="3124371" cy="1195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EF9DF7-008B-4910-8AF3-51C2A3DC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 b="57583"/>
          <a:stretch/>
        </p:blipFill>
        <p:spPr bwMode="auto">
          <a:xfrm>
            <a:off x="5076056" y="790094"/>
            <a:ext cx="3502842" cy="830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1A05BA-1417-4C04-B5C0-4E7AA726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7"/>
          <a:stretch/>
        </p:blipFill>
        <p:spPr bwMode="auto">
          <a:xfrm>
            <a:off x="5076056" y="1804929"/>
            <a:ext cx="3638461" cy="178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9C8601-3C41-40A2-A0E2-3397EFF05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3" r="11702" b="37203"/>
          <a:stretch/>
        </p:blipFill>
        <p:spPr bwMode="auto">
          <a:xfrm>
            <a:off x="351654" y="2031278"/>
            <a:ext cx="3124371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3C258-4E73-4DDC-BC0F-C74EF2D1A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57899"/>
          <a:stretch/>
        </p:blipFill>
        <p:spPr bwMode="auto">
          <a:xfrm>
            <a:off x="275137" y="4326944"/>
            <a:ext cx="3240360" cy="1195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91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8FAF06D-EB2B-454C-81A6-83D3602D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2" b="98140" l="1000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24" y="121196"/>
            <a:ext cx="2082127" cy="14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CB0111-AAE3-4389-AF91-0C1DB436C852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8B4B972F-1F06-4C4E-A3A7-836E5E8C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566">
            <a:off x="520671" y="79147"/>
            <a:ext cx="2249756" cy="18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>
            <a:extLst>
              <a:ext uri="{FF2B5EF4-FFF2-40B4-BE49-F238E27FC236}">
                <a16:creationId xmlns:a16="http://schemas.microsoft.com/office/drawing/2014/main" id="{431891FF-BA3B-4343-9D63-861C856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9" y="1886000"/>
            <a:ext cx="1733627" cy="13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>
            <a:extLst>
              <a:ext uri="{FF2B5EF4-FFF2-40B4-BE49-F238E27FC236}">
                <a16:creationId xmlns:a16="http://schemas.microsoft.com/office/drawing/2014/main" id="{D4B611AF-5704-4ED9-AEC2-CFD2AED86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9" b="98469" l="4354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" t="13119" r="7889" b="3954"/>
          <a:stretch/>
        </p:blipFill>
        <p:spPr bwMode="auto">
          <a:xfrm>
            <a:off x="6947857" y="4441676"/>
            <a:ext cx="19693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>
            <a:extLst>
              <a:ext uri="{FF2B5EF4-FFF2-40B4-BE49-F238E27FC236}">
                <a16:creationId xmlns:a16="http://schemas.microsoft.com/office/drawing/2014/main" id="{145E747D-6868-4C82-B275-B54A439F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214" l="5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73" y="3556291"/>
            <a:ext cx="3456384" cy="18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icture background">
            <a:extLst>
              <a:ext uri="{FF2B5EF4-FFF2-40B4-BE49-F238E27FC236}">
                <a16:creationId xmlns:a16="http://schemas.microsoft.com/office/drawing/2014/main" id="{5B31D9FC-4585-48C8-B7BB-48746C25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4999" r="26765" b="-1773"/>
          <a:stretch/>
        </p:blipFill>
        <p:spPr bwMode="auto">
          <a:xfrm>
            <a:off x="6977461" y="2532194"/>
            <a:ext cx="170915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icture background">
            <a:extLst>
              <a:ext uri="{FF2B5EF4-FFF2-40B4-BE49-F238E27FC236}">
                <a16:creationId xmlns:a16="http://schemas.microsoft.com/office/drawing/2014/main" id="{8A286114-9F19-4F52-898B-2DCC46C9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9" y="3104282"/>
            <a:ext cx="2216404" cy="23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icture background">
            <a:extLst>
              <a:ext uri="{FF2B5EF4-FFF2-40B4-BE49-F238E27FC236}">
                <a16:creationId xmlns:a16="http://schemas.microsoft.com/office/drawing/2014/main" id="{29D69084-2E00-4823-8917-435456F3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9686"/>
            <a:ext cx="2242407" cy="22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icture background">
            <a:extLst>
              <a:ext uri="{FF2B5EF4-FFF2-40B4-BE49-F238E27FC236}">
                <a16:creationId xmlns:a16="http://schemas.microsoft.com/office/drawing/2014/main" id="{B2C10B5E-B5C1-46BD-A0D7-95BB619B6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8" y="1294508"/>
            <a:ext cx="2411092" cy="19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Picture background">
            <a:extLst>
              <a:ext uri="{FF2B5EF4-FFF2-40B4-BE49-F238E27FC236}">
                <a16:creationId xmlns:a16="http://schemas.microsoft.com/office/drawing/2014/main" id="{24840644-6F01-4D24-A21A-90AD1BD9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04" y="1439359"/>
            <a:ext cx="2570363" cy="22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7608" y="2594664"/>
            <a:ext cx="311123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рыбки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636244" y="2427543"/>
            <a:ext cx="213210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45436" y="4776274"/>
            <a:ext cx="24937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пресмыкающиеся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227468" y="2407488"/>
            <a:ext cx="244393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и собаки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392177" y="4930162"/>
            <a:ext cx="212462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Кролики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9552" y="55393"/>
            <a:ext cx="756084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Животные живого уголка.</a:t>
            </a:r>
          </a:p>
        </p:txBody>
      </p:sp>
      <p:pic>
        <p:nvPicPr>
          <p:cNvPr id="15362" name="Picture 2" descr="http://www.siapress.ru/images/news/main/34831_230x0@2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48" y="763279"/>
            <a:ext cx="2187350" cy="164051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zootyt.ru/wp-content/uploads/2016/03/tri-volnistykh-popugaya-v-klet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893" y="791047"/>
            <a:ext cx="2179459" cy="1511714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kvedomosti.com/uploads/posts/2017-01/issledovateli-dokazali-chto-koshki-ne-glupee-sobak_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104" y="701807"/>
            <a:ext cx="2199797" cy="1518505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.piccy.info/i7/eefe676fd10301dbf3f596421bbdf81e/1-8-487/7647776/4_5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178841"/>
            <a:ext cx="2199422" cy="1620799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dovidkam.com/wp-content/uploads/2016/07/28338b9f71e9d51a1888b08326c4472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587" y="3077217"/>
            <a:ext cx="2199422" cy="156103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krolikikazani.ru/images/stories/stoyachii/stoyachii-ushki%20%28219%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308" y="2994774"/>
            <a:ext cx="2215869" cy="156103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2969EC-12C1-4564-9E32-8FAC525B222E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1F61E583-1D33-4BAD-8E4F-6B2DB2AB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023837"/>
            <a:ext cx="218933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Грызуны</a:t>
            </a:r>
          </a:p>
        </p:txBody>
      </p:sp>
    </p:spTree>
    <p:extLst>
      <p:ext uri="{BB962C8B-B14F-4D97-AF65-F5344CB8AC3E}">
        <p14:creationId xmlns:p14="http://schemas.microsoft.com/office/powerpoint/2010/main" val="39485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9" grpId="0" animBg="1"/>
      <p:bldP spid="4110" grpId="0" animBg="1"/>
      <p:bldP spid="4111" grpId="0" animBg="1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074039"/>
            <a:ext cx="2915267" cy="3885618"/>
          </a:xfrm>
          <a:prstGeom prst="rect">
            <a:avLst/>
          </a:prstGeom>
          <a:noFill/>
          <a:ln w="28575">
            <a:solidFill>
              <a:srgbClr val="EAB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29768" y="3959510"/>
            <a:ext cx="5486020" cy="126188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 люди в домашних условиях, выводят новые линии рыб или птиц.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121" y="232123"/>
            <a:ext cx="855852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человек дома разводит этих животных?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56574" y="51849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EAB2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FBD262-E334-498B-969D-D887BD9A7D09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9596E-FFDC-4E39-BE0D-ECF5EAD39BDA}"/>
              </a:ext>
            </a:extLst>
          </p:cNvPr>
          <p:cNvSpPr txBox="1"/>
          <p:nvPr/>
        </p:nvSpPr>
        <p:spPr>
          <a:xfrm>
            <a:off x="346121" y="1032029"/>
            <a:ext cx="5486020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увлечение дарит радость познания природы.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B0F0-0013-4324-8B81-1A67657F8675}"/>
              </a:ext>
            </a:extLst>
          </p:cNvPr>
          <p:cNvSpPr txBox="1"/>
          <p:nvPr/>
        </p:nvSpPr>
        <p:spPr>
          <a:xfrm>
            <a:off x="362472" y="2127056"/>
            <a:ext cx="5453317" cy="156966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Домашние питомцы – друзья человека, которые за любовное отношение платят человеку трогательной привязанностью.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42412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0980" y="1057300"/>
            <a:ext cx="8480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интересы всех ваших близких, проживающих в одной квартире, площадь дома, сколько времени вы сможете уделять своим будущим питомцам.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980" y="226820"/>
            <a:ext cx="859366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Если вы решили завести домашнего питомца, то…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2C0682-1BE0-4E8D-8D49-E0CD66F21F78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5CC06-F658-4A43-B48C-CB86A1B98288}"/>
              </a:ext>
            </a:extLst>
          </p:cNvPr>
          <p:cNvSpPr txBox="1"/>
          <p:nvPr/>
        </p:nvSpPr>
        <p:spPr>
          <a:xfrm>
            <a:off x="310980" y="2492226"/>
            <a:ext cx="8593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Неплохо посоветоваться со знакомыми, имеющими опыт содержания животного и познакомиться со специальной литературой.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6CDEE8D2-E88D-4C4F-A4A1-764002FDA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12201"/>
          <a:stretch/>
        </p:blipFill>
        <p:spPr bwMode="auto">
          <a:xfrm>
            <a:off x="5904148" y="3386145"/>
            <a:ext cx="2700300" cy="2102035"/>
          </a:xfrm>
          <a:prstGeom prst="rect">
            <a:avLst/>
          </a:prstGeom>
          <a:noFill/>
          <a:ln w="28575">
            <a:solidFill>
              <a:srgbClr val="F7EA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A913913B-4620-423E-9C0C-D170BBB9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3662166"/>
            <a:ext cx="4032448" cy="1827203"/>
          </a:xfrm>
          <a:prstGeom prst="rect">
            <a:avLst/>
          </a:prstGeom>
          <a:noFill/>
          <a:ln w="19050">
            <a:solidFill>
              <a:srgbClr val="F7EA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83956" y="2513613"/>
            <a:ext cx="181421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580906" y="2524182"/>
            <a:ext cx="21321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 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051720" y="4945732"/>
            <a:ext cx="218933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Террариум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05874" y="4945732"/>
            <a:ext cx="156103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67222" y="2513614"/>
            <a:ext cx="169015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EAB2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Будка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91580" y="80151"/>
            <a:ext cx="756084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чём содержат домашних питомцев?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964" y="758320"/>
            <a:ext cx="1742211" cy="1645551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4955" y="786638"/>
            <a:ext cx="1650342" cy="1617233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7222" y="758321"/>
            <a:ext cx="1690156" cy="1645551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8360" y="3159888"/>
            <a:ext cx="2199422" cy="1671312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5874" y="3270164"/>
            <a:ext cx="1561036" cy="1561036"/>
          </a:xfrm>
          <a:prstGeom prst="rect">
            <a:avLst/>
          </a:prstGeom>
          <a:noFill/>
          <a:ln w="28575">
            <a:solidFill>
              <a:srgbClr val="EAB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0E29809-ECD3-421D-B669-FA9C30AEB064}"/>
              </a:ext>
            </a:extLst>
          </p:cNvPr>
          <p:cNvSpPr/>
          <p:nvPr/>
        </p:nvSpPr>
        <p:spPr>
          <a:xfrm>
            <a:off x="226806" y="5305772"/>
            <a:ext cx="1440160" cy="288032"/>
          </a:xfrm>
          <a:prstGeom prst="rect">
            <a:avLst/>
          </a:prstGeom>
          <a:pattFill prst="shingle">
            <a:fgClr>
              <a:srgbClr val="DADE2E"/>
            </a:fgClr>
            <a:bgClr>
              <a:srgbClr val="FF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607</Words>
  <Application>Microsoft Office PowerPoint</Application>
  <PresentationFormat>Экран (16:10)</PresentationFormat>
  <Paragraphs>80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живого уголка.Никифорова Н.В.</dc:title>
  <dc:creator>Никифорова Наталья</dc:creator>
  <cp:lastModifiedBy>Людмила</cp:lastModifiedBy>
  <cp:revision>125</cp:revision>
  <dcterms:created xsi:type="dcterms:W3CDTF">2018-02-05T13:42:04Z</dcterms:created>
  <dcterms:modified xsi:type="dcterms:W3CDTF">2025-01-07T04:40:31Z</dcterms:modified>
</cp:coreProperties>
</file>