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64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1340" y="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9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3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3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3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6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0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2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4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5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11C2-B930-48D5-9CD4-4096301076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5CC8-8313-481F-AB6D-E62EC7E47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2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uchmag.ru/upload/catalog/posob-native/_/o/_o_t-2514_/cover_image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8640" r="4306" b="3360"/>
          <a:stretch/>
        </p:blipFill>
        <p:spPr bwMode="auto">
          <a:xfrm>
            <a:off x="719572" y="1045152"/>
            <a:ext cx="7704856" cy="55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3A28E0-C0EF-56C3-89C9-B07FD1D55191}"/>
              </a:ext>
            </a:extLst>
          </p:cNvPr>
          <p:cNvSpPr txBox="1"/>
          <p:nvPr/>
        </p:nvSpPr>
        <p:spPr>
          <a:xfrm>
            <a:off x="1763688" y="26064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399314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ds04.infourok.ru/uploads/ex/0ed4/00106283-c895646c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68" r="1256"/>
          <a:stretch/>
        </p:blipFill>
        <p:spPr bwMode="auto">
          <a:xfrm>
            <a:off x="467544" y="974495"/>
            <a:ext cx="8208912" cy="56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E2A0F8-7A15-F65C-9F22-85BADE55D1B6}"/>
              </a:ext>
            </a:extLst>
          </p:cNvPr>
          <p:cNvSpPr txBox="1"/>
          <p:nvPr/>
        </p:nvSpPr>
        <p:spPr>
          <a:xfrm>
            <a:off x="1691680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ласково»</a:t>
            </a:r>
          </a:p>
        </p:txBody>
      </p:sp>
    </p:spTree>
    <p:extLst>
      <p:ext uri="{BB962C8B-B14F-4D97-AF65-F5344CB8AC3E}">
        <p14:creationId xmlns:p14="http://schemas.microsoft.com/office/powerpoint/2010/main" val="100881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"/>
          <a:stretch/>
        </p:blipFill>
        <p:spPr bwMode="auto">
          <a:xfrm>
            <a:off x="27465" y="908720"/>
            <a:ext cx="9116535" cy="56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A142-E110-ADDC-3F4C-35166EB2F3C7}"/>
              </a:ext>
            </a:extLst>
          </p:cNvPr>
          <p:cNvSpPr txBox="1"/>
          <p:nvPr/>
        </p:nvSpPr>
        <p:spPr>
          <a:xfrm>
            <a:off x="1259632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«Четвёртый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val="375178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9" y="731073"/>
            <a:ext cx="8682037" cy="549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B8BD26-BFBF-A417-9638-7456D45C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0"/>
            <a:ext cx="655376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a38/00047707-a60fe4e7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9783" r="5676" b="3018"/>
          <a:stretch/>
        </p:blipFill>
        <p:spPr bwMode="auto">
          <a:xfrm>
            <a:off x="420624" y="1268760"/>
            <a:ext cx="8302752" cy="52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EFF074-6117-2DE8-11E8-A4FFE47C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1987"/>
            <a:ext cx="655376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6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4.bp.blogspot.com/--_irLAi4A7E/W_gv3to5DrI/AAAAAAAAMDg/Cd4K7bXvuzoO1IqXwb1X9W9wwrcl06CTQCLcBGAs/s1600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 bwMode="auto">
          <a:xfrm>
            <a:off x="0" y="950976"/>
            <a:ext cx="9144000" cy="59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Наземный 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206033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opautism.ru/wp-content/uploads/2016/09/13221470_1171230029608080_838340262225859006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8"/>
          <a:stretch/>
        </p:blipFill>
        <p:spPr bwMode="auto">
          <a:xfrm>
            <a:off x="107504" y="980728"/>
            <a:ext cx="8892480" cy="57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Воздушный 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169098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opautism.ru/wp-content/uploads/2016/09/13165949_1171230112941405_704480402124173166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/>
          <a:stretch/>
        </p:blipFill>
        <p:spPr bwMode="auto">
          <a:xfrm>
            <a:off x="-5736" y="1252728"/>
            <a:ext cx="9144000" cy="55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Водный 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127972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7AA8CEE-BE36-D009-1847-9BD09C6EC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t="19474" r="3246" b="15611"/>
          <a:stretch/>
        </p:blipFill>
        <p:spPr bwMode="auto">
          <a:xfrm>
            <a:off x="188240" y="1772816"/>
            <a:ext cx="3167199" cy="16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EF60095-DDF8-B79B-489C-95944E4A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6627708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D46BEC-134E-3FF8-4041-9912B0933A08}"/>
              </a:ext>
            </a:extLst>
          </p:cNvPr>
          <p:cNvSpPr txBox="1"/>
          <p:nvPr/>
        </p:nvSpPr>
        <p:spPr>
          <a:xfrm>
            <a:off x="1763688" y="4766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346333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EDA760D-DA25-0F94-33F2-90DCADE9F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24808" r="9838" b="26040"/>
          <a:stretch/>
        </p:blipFill>
        <p:spPr bwMode="auto">
          <a:xfrm>
            <a:off x="189655" y="2204864"/>
            <a:ext cx="3816424" cy="15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9D69CCF1-F129-71DE-3523-0E5C8CCD6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8941" r="14978" b="7732"/>
          <a:stretch/>
        </p:blipFill>
        <p:spPr bwMode="auto">
          <a:xfrm>
            <a:off x="4932040" y="1628800"/>
            <a:ext cx="3703715" cy="44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67C1C-FE9C-4F33-CA45-22B6B435A7B9}"/>
              </a:ext>
            </a:extLst>
          </p:cNvPr>
          <p:cNvSpPr txBox="1"/>
          <p:nvPr/>
        </p:nvSpPr>
        <p:spPr>
          <a:xfrm>
            <a:off x="1763688" y="4766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222766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D93CEB4-DA4E-0057-364B-30C9D57C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1170"/>
            <a:ext cx="3240360" cy="18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6D1F301C-3A69-5EAD-D665-7CDA4EB5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30326"/>
            <a:ext cx="5256584" cy="32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6F9021-B2F8-3096-E6F5-DDFB6757D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073" y="298181"/>
            <a:ext cx="60538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4D4FD83-D21B-5693-497B-460C217D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7" y="1192165"/>
            <a:ext cx="3634610" cy="22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D19684E5-04B0-38B6-1D63-40C7D064D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4300" r="10311" b="35300"/>
          <a:stretch/>
        </p:blipFill>
        <p:spPr bwMode="auto">
          <a:xfrm>
            <a:off x="4784288" y="1700808"/>
            <a:ext cx="4078593" cy="27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ackground">
            <a:extLst>
              <a:ext uri="{FF2B5EF4-FFF2-40B4-BE49-F238E27FC236}">
                <a16:creationId xmlns:a16="http://schemas.microsoft.com/office/drawing/2014/main" id="{D150946D-5B3E-314F-93D2-33603720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17" y="4419869"/>
            <a:ext cx="4157871" cy="19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CC82C-891E-2529-CCDA-CE341D000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073" y="227766"/>
            <a:ext cx="60538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4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09A36A3-AB48-39C3-5F9B-7BCE9E66C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212" r="1963" b="7898"/>
          <a:stretch/>
        </p:blipFill>
        <p:spPr bwMode="auto">
          <a:xfrm>
            <a:off x="251520" y="1484783"/>
            <a:ext cx="3791673" cy="2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BF1D09B4-830D-140B-0749-77E1EA068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0"/>
          <a:stretch/>
        </p:blipFill>
        <p:spPr bwMode="auto">
          <a:xfrm>
            <a:off x="3203848" y="3645024"/>
            <a:ext cx="55027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C4D31-3187-A264-9972-2594E73AFFB5}"/>
              </a:ext>
            </a:extLst>
          </p:cNvPr>
          <p:cNvSpPr txBox="1"/>
          <p:nvPr/>
        </p:nvSpPr>
        <p:spPr>
          <a:xfrm>
            <a:off x="1763688" y="4766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несколько»</a:t>
            </a:r>
          </a:p>
        </p:txBody>
      </p:sp>
    </p:spTree>
    <p:extLst>
      <p:ext uri="{BB962C8B-B14F-4D97-AF65-F5344CB8AC3E}">
        <p14:creationId xmlns:p14="http://schemas.microsoft.com/office/powerpoint/2010/main" val="2389652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Виктория</cp:lastModifiedBy>
  <cp:revision>6</cp:revision>
  <dcterms:created xsi:type="dcterms:W3CDTF">2019-01-19T12:45:56Z</dcterms:created>
  <dcterms:modified xsi:type="dcterms:W3CDTF">2025-01-08T19:34:16Z</dcterms:modified>
</cp:coreProperties>
</file>