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0" r:id="rId1"/>
    <p:sldMasterId id="2147483711" r:id="rId2"/>
  </p:sldMasterIdLst>
  <p:notesMasterIdLst>
    <p:notesMasterId r:id="rId24"/>
  </p:notesMasterIdLst>
  <p:sldIdLst>
    <p:sldId id="256" r:id="rId3"/>
    <p:sldId id="257" r:id="rId4"/>
    <p:sldId id="272" r:id="rId5"/>
    <p:sldId id="271" r:id="rId6"/>
    <p:sldId id="273" r:id="rId7"/>
    <p:sldId id="268" r:id="rId8"/>
    <p:sldId id="274" r:id="rId9"/>
    <p:sldId id="278" r:id="rId10"/>
    <p:sldId id="275" r:id="rId11"/>
    <p:sldId id="276" r:id="rId12"/>
    <p:sldId id="277" r:id="rId13"/>
    <p:sldId id="279" r:id="rId14"/>
    <p:sldId id="281" r:id="rId15"/>
    <p:sldId id="282" r:id="rId16"/>
    <p:sldId id="280" r:id="rId17"/>
    <p:sldId id="283" r:id="rId18"/>
    <p:sldId id="284" r:id="rId19"/>
    <p:sldId id="286" r:id="rId20"/>
    <p:sldId id="287" r:id="rId21"/>
    <p:sldId id="285" r:id="rId22"/>
    <p:sldId id="289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1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SLIDES_API137035819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SLIDES_API137035819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SLIDES_API1370358196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SLIDES_API1370358196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SLIDES_API1370358196_3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SLIDES_API1370358196_3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3900300" y="0"/>
            <a:ext cx="52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4526275" y="1332150"/>
            <a:ext cx="3900600" cy="15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4526275" y="2914050"/>
            <a:ext cx="39045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4570200" y="0"/>
            <a:ext cx="457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5226600" y="2464676"/>
            <a:ext cx="3262500" cy="7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40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5226600" y="3151519"/>
            <a:ext cx="32625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 idx="2" hasCustomPrompt="1"/>
          </p:nvPr>
        </p:nvSpPr>
        <p:spPr>
          <a:xfrm>
            <a:off x="5226600" y="1564175"/>
            <a:ext cx="8193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40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667500" y="539400"/>
            <a:ext cx="78090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713225" y="1203425"/>
            <a:ext cx="77175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  <a:defRPr sz="1200">
                <a:solidFill>
                  <a:schemeClr val="lt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ubTitle" idx="1"/>
          </p:nvPr>
        </p:nvSpPr>
        <p:spPr>
          <a:xfrm>
            <a:off x="1244988" y="1897175"/>
            <a:ext cx="30087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2"/>
          </p:nvPr>
        </p:nvSpPr>
        <p:spPr>
          <a:xfrm>
            <a:off x="1238525" y="2595325"/>
            <a:ext cx="3008700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3"/>
          </p:nvPr>
        </p:nvSpPr>
        <p:spPr>
          <a:xfrm>
            <a:off x="4893617" y="1897175"/>
            <a:ext cx="30054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4"/>
          </p:nvPr>
        </p:nvSpPr>
        <p:spPr>
          <a:xfrm>
            <a:off x="4886911" y="2595325"/>
            <a:ext cx="3008700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/>
        </p:nvSpPr>
        <p:spPr>
          <a:xfrm>
            <a:off x="0" y="-28710"/>
            <a:ext cx="9144000" cy="5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8"/>
          <p:cNvSpPr/>
          <p:nvPr/>
        </p:nvSpPr>
        <p:spPr>
          <a:xfrm>
            <a:off x="0" y="4600710"/>
            <a:ext cx="9144000" cy="5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5226600" y="1697150"/>
            <a:ext cx="2607600" cy="73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4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5226600" y="2393950"/>
            <a:ext cx="2607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/>
          <p:nvPr/>
        </p:nvSpPr>
        <p:spPr>
          <a:xfrm>
            <a:off x="0" y="0"/>
            <a:ext cx="457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/>
          <p:nvPr/>
        </p:nvSpPr>
        <p:spPr>
          <a:xfrm>
            <a:off x="713225" y="539500"/>
            <a:ext cx="77097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717150" y="1513950"/>
            <a:ext cx="7709700" cy="21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6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713225" y="868676"/>
            <a:ext cx="49152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714050" y="1928551"/>
            <a:ext cx="4915200" cy="21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5278075" y="1257300"/>
            <a:ext cx="3152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 hasCustomPrompt="1"/>
          </p:nvPr>
        </p:nvSpPr>
        <p:spPr>
          <a:xfrm>
            <a:off x="1046245" y="1583450"/>
            <a:ext cx="7053300" cy="146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Playfair Display"/>
              <a:buNone/>
              <a:defRPr sz="7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23"/>
          <p:cNvSpPr txBox="1">
            <a:spLocks noGrp="1"/>
          </p:cNvSpPr>
          <p:nvPr>
            <p:ph type="subTitle" idx="1"/>
          </p:nvPr>
        </p:nvSpPr>
        <p:spPr>
          <a:xfrm>
            <a:off x="2360925" y="3148450"/>
            <a:ext cx="44571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BLANK_1_1_1_1_1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title"/>
          </p:nvPr>
        </p:nvSpPr>
        <p:spPr>
          <a:xfrm>
            <a:off x="713225" y="2589338"/>
            <a:ext cx="31281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000"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3858900" cy="20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"/>
          <p:cNvSpPr/>
          <p:nvPr/>
        </p:nvSpPr>
        <p:spPr>
          <a:xfrm>
            <a:off x="75" y="1514850"/>
            <a:ext cx="9144000" cy="55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8"/>
          <p:cNvSpPr/>
          <p:nvPr/>
        </p:nvSpPr>
        <p:spPr>
          <a:xfrm>
            <a:off x="75" y="3168875"/>
            <a:ext cx="9144000" cy="55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46445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28"/>
          <p:cNvSpPr txBox="1">
            <a:spLocks noGrp="1"/>
          </p:cNvSpPr>
          <p:nvPr>
            <p:ph type="subTitle" idx="1"/>
          </p:nvPr>
        </p:nvSpPr>
        <p:spPr>
          <a:xfrm>
            <a:off x="720000" y="23624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365600" y="310270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28"/>
          <p:cNvSpPr txBox="1">
            <a:spLocks noGrp="1"/>
          </p:cNvSpPr>
          <p:nvPr>
            <p:ph type="subTitle" idx="3"/>
          </p:nvPr>
        </p:nvSpPr>
        <p:spPr>
          <a:xfrm>
            <a:off x="7200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4049400" y="146445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28"/>
          <p:cNvSpPr txBox="1">
            <a:spLocks noGrp="1"/>
          </p:cNvSpPr>
          <p:nvPr>
            <p:ph type="subTitle" idx="5"/>
          </p:nvPr>
        </p:nvSpPr>
        <p:spPr>
          <a:xfrm>
            <a:off x="3403800" y="23624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049400" y="310270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28"/>
          <p:cNvSpPr txBox="1">
            <a:spLocks noGrp="1"/>
          </p:cNvSpPr>
          <p:nvPr>
            <p:ph type="subTitle" idx="7"/>
          </p:nvPr>
        </p:nvSpPr>
        <p:spPr>
          <a:xfrm>
            <a:off x="34038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6733200" y="146445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28"/>
          <p:cNvSpPr txBox="1">
            <a:spLocks noGrp="1"/>
          </p:cNvSpPr>
          <p:nvPr>
            <p:ph type="subTitle" idx="9"/>
          </p:nvPr>
        </p:nvSpPr>
        <p:spPr>
          <a:xfrm>
            <a:off x="6087600" y="23624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title" idx="13" hasCustomPrompt="1"/>
          </p:nvPr>
        </p:nvSpPr>
        <p:spPr>
          <a:xfrm rot="1973">
            <a:off x="6733200" y="310270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28"/>
          <p:cNvSpPr txBox="1">
            <a:spLocks noGrp="1"/>
          </p:cNvSpPr>
          <p:nvPr>
            <p:ph type="subTitle" idx="14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ubTitle" idx="15"/>
          </p:nvPr>
        </p:nvSpPr>
        <p:spPr>
          <a:xfrm>
            <a:off x="720000" y="205725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subTitle" idx="16"/>
          </p:nvPr>
        </p:nvSpPr>
        <p:spPr>
          <a:xfrm>
            <a:off x="720000" y="369570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subTitle" idx="17"/>
          </p:nvPr>
        </p:nvSpPr>
        <p:spPr>
          <a:xfrm>
            <a:off x="3403800" y="205725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ubTitle" idx="18"/>
          </p:nvPr>
        </p:nvSpPr>
        <p:spPr>
          <a:xfrm>
            <a:off x="3403800" y="369570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subTitle" idx="19"/>
          </p:nvPr>
        </p:nvSpPr>
        <p:spPr>
          <a:xfrm>
            <a:off x="6087600" y="205725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subTitle" idx="20"/>
          </p:nvPr>
        </p:nvSpPr>
        <p:spPr>
          <a:xfrm>
            <a:off x="6087600" y="369570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title" idx="21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" name="Google Shape;123;p28"/>
          <p:cNvSpPr/>
          <p:nvPr/>
        </p:nvSpPr>
        <p:spPr>
          <a:xfrm>
            <a:off x="-48450" y="-58150"/>
            <a:ext cx="9240900" cy="82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 hasCustomPrompt="1"/>
          </p:nvPr>
        </p:nvSpPr>
        <p:spPr>
          <a:xfrm rot="1973">
            <a:off x="1632612" y="16274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29"/>
          <p:cNvSpPr txBox="1">
            <a:spLocks noGrp="1"/>
          </p:cNvSpPr>
          <p:nvPr>
            <p:ph type="subTitle" idx="1"/>
          </p:nvPr>
        </p:nvSpPr>
        <p:spPr>
          <a:xfrm>
            <a:off x="987013" y="23624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632612" y="326571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29"/>
          <p:cNvSpPr txBox="1">
            <a:spLocks noGrp="1"/>
          </p:cNvSpPr>
          <p:nvPr>
            <p:ph type="subTitle" idx="3"/>
          </p:nvPr>
        </p:nvSpPr>
        <p:spPr>
          <a:xfrm>
            <a:off x="987013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6466187" y="16274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29"/>
          <p:cNvSpPr txBox="1">
            <a:spLocks noGrp="1"/>
          </p:cNvSpPr>
          <p:nvPr>
            <p:ph type="subTitle" idx="5"/>
          </p:nvPr>
        </p:nvSpPr>
        <p:spPr>
          <a:xfrm>
            <a:off x="5820588" y="23624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466187" y="326571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29"/>
          <p:cNvSpPr txBox="1">
            <a:spLocks noGrp="1"/>
          </p:cNvSpPr>
          <p:nvPr>
            <p:ph type="subTitle" idx="7"/>
          </p:nvPr>
        </p:nvSpPr>
        <p:spPr>
          <a:xfrm>
            <a:off x="5820588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8"/>
          </p:nvPr>
        </p:nvSpPr>
        <p:spPr>
          <a:xfrm>
            <a:off x="987013" y="205725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subTitle" idx="9"/>
          </p:nvPr>
        </p:nvSpPr>
        <p:spPr>
          <a:xfrm>
            <a:off x="987013" y="369570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13"/>
          </p:nvPr>
        </p:nvSpPr>
        <p:spPr>
          <a:xfrm>
            <a:off x="5820588" y="205725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subTitle" idx="14"/>
          </p:nvPr>
        </p:nvSpPr>
        <p:spPr>
          <a:xfrm>
            <a:off x="5820588" y="369570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title" idx="15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29"/>
          <p:cNvSpPr/>
          <p:nvPr/>
        </p:nvSpPr>
        <p:spPr>
          <a:xfrm>
            <a:off x="0" y="-35875"/>
            <a:ext cx="7131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8430900" y="-18000"/>
            <a:ext cx="7131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 rot="-5400000">
            <a:off x="4284300" y="-4320387"/>
            <a:ext cx="580500" cy="9149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1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/>
          <p:nvPr/>
        </p:nvSpPr>
        <p:spPr>
          <a:xfrm>
            <a:off x="-18068" y="-35875"/>
            <a:ext cx="7407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1"/>
          <p:cNvSpPr/>
          <p:nvPr/>
        </p:nvSpPr>
        <p:spPr>
          <a:xfrm>
            <a:off x="8421368" y="-18000"/>
            <a:ext cx="7407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APTION_ONLY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body" idx="1"/>
          </p:nvPr>
        </p:nvSpPr>
        <p:spPr>
          <a:xfrm>
            <a:off x="713225" y="3918500"/>
            <a:ext cx="7717500" cy="511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"/>
              <a:buNone/>
              <a:defRPr sz="25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endParaRPr/>
          </a:p>
        </p:txBody>
      </p:sp>
      <p:sp>
        <p:nvSpPr>
          <p:cNvPr id="149" name="Google Shape;149;p32"/>
          <p:cNvSpPr/>
          <p:nvPr/>
        </p:nvSpPr>
        <p:spPr>
          <a:xfrm rot="10800000">
            <a:off x="100" y="4596068"/>
            <a:ext cx="9144000" cy="5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MAIN_POINT_1">
    <p:bg>
      <p:bgPr>
        <a:solidFill>
          <a:schemeClr val="dk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>
            <a:spLocks noGrp="1"/>
          </p:cNvSpPr>
          <p:nvPr>
            <p:ph type="title"/>
          </p:nvPr>
        </p:nvSpPr>
        <p:spPr>
          <a:xfrm>
            <a:off x="1404875" y="1021350"/>
            <a:ext cx="6334200" cy="31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10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MAIN_POINT_1_1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713225" y="1461950"/>
            <a:ext cx="4340100" cy="22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7000"/>
              <a:buFont typeface="Playfair Display"/>
              <a:buNone/>
              <a:defRPr sz="7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4" name="Google Shape;154;p34"/>
          <p:cNvSpPr/>
          <p:nvPr/>
        </p:nvSpPr>
        <p:spPr>
          <a:xfrm>
            <a:off x="0" y="0"/>
            <a:ext cx="9144000" cy="5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4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5"/>
          <p:cNvSpPr/>
          <p:nvPr/>
        </p:nvSpPr>
        <p:spPr>
          <a:xfrm>
            <a:off x="0" y="0"/>
            <a:ext cx="457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title"/>
          </p:nvPr>
        </p:nvSpPr>
        <p:spPr>
          <a:xfrm>
            <a:off x="713225" y="2464676"/>
            <a:ext cx="3262500" cy="7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40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subTitle" idx="1"/>
          </p:nvPr>
        </p:nvSpPr>
        <p:spPr>
          <a:xfrm>
            <a:off x="713225" y="3151519"/>
            <a:ext cx="32625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title" idx="2" hasCustomPrompt="1"/>
          </p:nvPr>
        </p:nvSpPr>
        <p:spPr>
          <a:xfrm>
            <a:off x="3156425" y="1564175"/>
            <a:ext cx="8193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40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dk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title"/>
          </p:nvPr>
        </p:nvSpPr>
        <p:spPr>
          <a:xfrm>
            <a:off x="4869188" y="2014426"/>
            <a:ext cx="3262500" cy="7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40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subTitle" idx="1"/>
          </p:nvPr>
        </p:nvSpPr>
        <p:spPr>
          <a:xfrm>
            <a:off x="4869188" y="2701269"/>
            <a:ext cx="32625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title" idx="2" hasCustomPrompt="1"/>
          </p:nvPr>
        </p:nvSpPr>
        <p:spPr>
          <a:xfrm>
            <a:off x="1012313" y="1138050"/>
            <a:ext cx="3483300" cy="286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Playfair Display"/>
              <a:buNone/>
              <a:defRPr sz="200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layfair Display"/>
              <a:buNone/>
              <a:defRPr sz="21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/>
          <p:nvPr/>
        </p:nvSpPr>
        <p:spPr>
          <a:xfrm>
            <a:off x="4572050" y="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title"/>
          </p:nvPr>
        </p:nvSpPr>
        <p:spPr>
          <a:xfrm>
            <a:off x="5440675" y="1569948"/>
            <a:ext cx="29901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5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 txBox="1">
            <a:spLocks noGrp="1"/>
          </p:cNvSpPr>
          <p:nvPr>
            <p:ph type="subTitle" idx="1"/>
          </p:nvPr>
        </p:nvSpPr>
        <p:spPr>
          <a:xfrm>
            <a:off x="5440525" y="2439495"/>
            <a:ext cx="29901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8"/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8"/>
          <p:cNvSpPr txBox="1">
            <a:spLocks noGrp="1"/>
          </p:cNvSpPr>
          <p:nvPr>
            <p:ph type="title"/>
          </p:nvPr>
        </p:nvSpPr>
        <p:spPr>
          <a:xfrm>
            <a:off x="713375" y="1735300"/>
            <a:ext cx="29901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layfair Display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2" name="Google Shape;172;p38"/>
          <p:cNvSpPr txBox="1">
            <a:spLocks noGrp="1"/>
          </p:cNvSpPr>
          <p:nvPr>
            <p:ph type="subTitle" idx="1"/>
          </p:nvPr>
        </p:nvSpPr>
        <p:spPr>
          <a:xfrm>
            <a:off x="713225" y="2312000"/>
            <a:ext cx="2990100" cy="10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9"/>
          <p:cNvSpPr txBox="1">
            <a:spLocks noGrp="1"/>
          </p:cNvSpPr>
          <p:nvPr>
            <p:ph type="title"/>
          </p:nvPr>
        </p:nvSpPr>
        <p:spPr>
          <a:xfrm flipH="1">
            <a:off x="893700" y="1502750"/>
            <a:ext cx="2859000" cy="12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5" name="Google Shape;175;p39"/>
          <p:cNvSpPr txBox="1">
            <a:spLocks noGrp="1"/>
          </p:cNvSpPr>
          <p:nvPr>
            <p:ph type="subTitle" idx="1"/>
          </p:nvPr>
        </p:nvSpPr>
        <p:spPr>
          <a:xfrm flipH="1">
            <a:off x="893700" y="2797725"/>
            <a:ext cx="28590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 txBox="1">
            <a:spLocks noGrp="1"/>
          </p:cNvSpPr>
          <p:nvPr>
            <p:ph type="title"/>
          </p:nvPr>
        </p:nvSpPr>
        <p:spPr>
          <a:xfrm>
            <a:off x="715403" y="1499800"/>
            <a:ext cx="3546900" cy="16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subTitle" idx="1"/>
          </p:nvPr>
        </p:nvSpPr>
        <p:spPr>
          <a:xfrm>
            <a:off x="713225" y="3070700"/>
            <a:ext cx="35469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9" name="Google Shape;179;p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1"/>
          <p:cNvSpPr txBox="1">
            <a:spLocks noGrp="1"/>
          </p:cNvSpPr>
          <p:nvPr>
            <p:ph type="title"/>
          </p:nvPr>
        </p:nvSpPr>
        <p:spPr>
          <a:xfrm>
            <a:off x="713250" y="539400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body" idx="1"/>
          </p:nvPr>
        </p:nvSpPr>
        <p:spPr>
          <a:xfrm>
            <a:off x="713225" y="1203425"/>
            <a:ext cx="77175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9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/>
          <p:nvPr/>
        </p:nvSpPr>
        <p:spPr>
          <a:xfrm>
            <a:off x="2275" y="-6400"/>
            <a:ext cx="3230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2"/>
          <p:cNvSpPr/>
          <p:nvPr/>
        </p:nvSpPr>
        <p:spPr>
          <a:xfrm>
            <a:off x="5896500" y="-6400"/>
            <a:ext cx="3247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42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42"/>
          <p:cNvSpPr txBox="1">
            <a:spLocks noGrp="1"/>
          </p:cNvSpPr>
          <p:nvPr>
            <p:ph type="title"/>
          </p:nvPr>
        </p:nvSpPr>
        <p:spPr>
          <a:xfrm>
            <a:off x="1851825" y="1267875"/>
            <a:ext cx="5447100" cy="214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13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subTitle" idx="1"/>
          </p:nvPr>
        </p:nvSpPr>
        <p:spPr>
          <a:xfrm>
            <a:off x="1848450" y="3187125"/>
            <a:ext cx="54471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SECTION_TITLE_AND_DESCRIPTION_1">
    <p:bg>
      <p:bgPr>
        <a:solidFill>
          <a:schemeClr val="dk2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3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43"/>
          <p:cNvSpPr txBox="1">
            <a:spLocks noGrp="1"/>
          </p:cNvSpPr>
          <p:nvPr>
            <p:ph type="body" idx="1"/>
          </p:nvPr>
        </p:nvSpPr>
        <p:spPr>
          <a:xfrm>
            <a:off x="2114400" y="1928551"/>
            <a:ext cx="4915200" cy="21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43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BLANK_1_2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/>
          <p:nvPr/>
        </p:nvSpPr>
        <p:spPr>
          <a:xfrm flipH="1">
            <a:off x="0" y="0"/>
            <a:ext cx="26151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subTitle" idx="1"/>
          </p:nvPr>
        </p:nvSpPr>
        <p:spPr>
          <a:xfrm flipH="1">
            <a:off x="4571571" y="2537850"/>
            <a:ext cx="3547800" cy="10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4"/>
          <p:cNvSpPr txBox="1">
            <a:spLocks noGrp="1"/>
          </p:cNvSpPr>
          <p:nvPr>
            <p:ph type="title"/>
          </p:nvPr>
        </p:nvSpPr>
        <p:spPr>
          <a:xfrm flipH="1">
            <a:off x="4571571" y="1595850"/>
            <a:ext cx="3545400" cy="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>
            <a:endParaRPr/>
          </a:p>
        </p:txBody>
      </p:sp>
      <p:sp>
        <p:nvSpPr>
          <p:cNvPr id="197" name="Google Shape;197;p44"/>
          <p:cNvSpPr>
            <a:spLocks noGrp="1"/>
          </p:cNvSpPr>
          <p:nvPr>
            <p:ph type="pic" idx="2"/>
          </p:nvPr>
        </p:nvSpPr>
        <p:spPr>
          <a:xfrm>
            <a:off x="1031350" y="539500"/>
            <a:ext cx="3185400" cy="4064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44"/>
          <p:cNvSpPr/>
          <p:nvPr/>
        </p:nvSpPr>
        <p:spPr>
          <a:xfrm flipH="1">
            <a:off x="8430850" y="-35875"/>
            <a:ext cx="7131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BLANK_1_2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5"/>
          <p:cNvSpPr/>
          <p:nvPr/>
        </p:nvSpPr>
        <p:spPr>
          <a:xfrm>
            <a:off x="75" y="-64600"/>
            <a:ext cx="9144000" cy="603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45"/>
          <p:cNvSpPr/>
          <p:nvPr/>
        </p:nvSpPr>
        <p:spPr>
          <a:xfrm rot="10800000">
            <a:off x="100" y="4590046"/>
            <a:ext cx="9144000" cy="5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45"/>
          <p:cNvSpPr txBox="1">
            <a:spLocks noGrp="1"/>
          </p:cNvSpPr>
          <p:nvPr>
            <p:ph type="subTitle" idx="1"/>
          </p:nvPr>
        </p:nvSpPr>
        <p:spPr>
          <a:xfrm flipH="1">
            <a:off x="4837463" y="3437225"/>
            <a:ext cx="3150300" cy="10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5"/>
          <p:cNvSpPr txBox="1">
            <a:spLocks noGrp="1"/>
          </p:cNvSpPr>
          <p:nvPr>
            <p:ph type="title"/>
          </p:nvPr>
        </p:nvSpPr>
        <p:spPr>
          <a:xfrm flipH="1">
            <a:off x="1156188" y="3471125"/>
            <a:ext cx="35454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2pPr>
            <a:lvl3pPr lvl="2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3pPr>
            <a:lvl4pPr lvl="3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4pPr>
            <a:lvl5pPr lvl="4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5pPr>
            <a:lvl6pPr lvl="5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6pPr>
            <a:lvl7pPr lvl="6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7pPr>
            <a:lvl8pPr lvl="7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8pPr>
            <a:lvl9pPr lvl="8" algn="r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9pPr>
          </a:lstStyle>
          <a:p>
            <a:endParaRPr/>
          </a:p>
        </p:txBody>
      </p:sp>
      <p:sp>
        <p:nvSpPr>
          <p:cNvPr id="204" name="Google Shape;204;p45"/>
          <p:cNvSpPr>
            <a:spLocks noGrp="1"/>
          </p:cNvSpPr>
          <p:nvPr>
            <p:ph type="pic" idx="2"/>
          </p:nvPr>
        </p:nvSpPr>
        <p:spPr>
          <a:xfrm>
            <a:off x="713225" y="910400"/>
            <a:ext cx="7717500" cy="245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SECTION_TITLE_AND_DESCRIPTION_1_1">
    <p:bg>
      <p:bgPr>
        <a:solidFill>
          <a:schemeClr val="dk2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6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46"/>
          <p:cNvSpPr txBox="1">
            <a:spLocks noGrp="1"/>
          </p:cNvSpPr>
          <p:nvPr>
            <p:ph type="subTitle" idx="1"/>
          </p:nvPr>
        </p:nvSpPr>
        <p:spPr>
          <a:xfrm>
            <a:off x="1622550" y="3934425"/>
            <a:ext cx="58989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8" name="Google Shape;208;p46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2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7"/>
          <p:cNvSpPr txBox="1">
            <a:spLocks noGrp="1"/>
          </p:cNvSpPr>
          <p:nvPr>
            <p:ph type="subTitle" idx="1"/>
          </p:nvPr>
        </p:nvSpPr>
        <p:spPr>
          <a:xfrm>
            <a:off x="1244988" y="1897175"/>
            <a:ext cx="30087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1" name="Google Shape;211;p47"/>
          <p:cNvSpPr txBox="1">
            <a:spLocks noGrp="1"/>
          </p:cNvSpPr>
          <p:nvPr>
            <p:ph type="subTitle" idx="2"/>
          </p:nvPr>
        </p:nvSpPr>
        <p:spPr>
          <a:xfrm>
            <a:off x="1238525" y="2595325"/>
            <a:ext cx="3008700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2" name="Google Shape;212;p47"/>
          <p:cNvSpPr txBox="1">
            <a:spLocks noGrp="1"/>
          </p:cNvSpPr>
          <p:nvPr>
            <p:ph type="subTitle" idx="3"/>
          </p:nvPr>
        </p:nvSpPr>
        <p:spPr>
          <a:xfrm>
            <a:off x="4893617" y="1897175"/>
            <a:ext cx="30054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3" name="Google Shape;213;p47"/>
          <p:cNvSpPr txBox="1">
            <a:spLocks noGrp="1"/>
          </p:cNvSpPr>
          <p:nvPr>
            <p:ph type="subTitle" idx="4"/>
          </p:nvPr>
        </p:nvSpPr>
        <p:spPr>
          <a:xfrm>
            <a:off x="4886911" y="2595325"/>
            <a:ext cx="3008700" cy="12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4" name="Google Shape;214;p47"/>
          <p:cNvSpPr/>
          <p:nvPr/>
        </p:nvSpPr>
        <p:spPr>
          <a:xfrm>
            <a:off x="-32400" y="-28700"/>
            <a:ext cx="9208800" cy="5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47"/>
          <p:cNvSpPr/>
          <p:nvPr/>
        </p:nvSpPr>
        <p:spPr>
          <a:xfrm rot="10800000">
            <a:off x="-79050" y="4606700"/>
            <a:ext cx="9302100" cy="5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47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BODY_1_1">
    <p:bg>
      <p:bgPr>
        <a:solidFill>
          <a:schemeClr val="dk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8"/>
          <p:cNvSpPr txBox="1">
            <a:spLocks noGrp="1"/>
          </p:cNvSpPr>
          <p:nvPr>
            <p:ph type="body" idx="1"/>
          </p:nvPr>
        </p:nvSpPr>
        <p:spPr>
          <a:xfrm>
            <a:off x="713225" y="1203425"/>
            <a:ext cx="37920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48"/>
          <p:cNvSpPr txBox="1">
            <a:spLocks noGrp="1"/>
          </p:cNvSpPr>
          <p:nvPr>
            <p:ph type="body" idx="2"/>
          </p:nvPr>
        </p:nvSpPr>
        <p:spPr>
          <a:xfrm>
            <a:off x="4638775" y="1203425"/>
            <a:ext cx="3792000" cy="26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48"/>
          <p:cNvSpPr txBox="1">
            <a:spLocks noGrp="1"/>
          </p:cNvSpPr>
          <p:nvPr>
            <p:ph type="title"/>
          </p:nvPr>
        </p:nvSpPr>
        <p:spPr>
          <a:xfrm>
            <a:off x="713250" y="539400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9"/>
          <p:cNvSpPr txBox="1">
            <a:spLocks noGrp="1"/>
          </p:cNvSpPr>
          <p:nvPr>
            <p:ph type="subTitle" idx="1"/>
          </p:nvPr>
        </p:nvSpPr>
        <p:spPr>
          <a:xfrm>
            <a:off x="710438" y="1819723"/>
            <a:ext cx="23145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3" name="Google Shape;223;p49"/>
          <p:cNvSpPr txBox="1">
            <a:spLocks noGrp="1"/>
          </p:cNvSpPr>
          <p:nvPr>
            <p:ph type="subTitle" idx="2"/>
          </p:nvPr>
        </p:nvSpPr>
        <p:spPr>
          <a:xfrm>
            <a:off x="710438" y="2594048"/>
            <a:ext cx="23145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subTitle" idx="3"/>
          </p:nvPr>
        </p:nvSpPr>
        <p:spPr>
          <a:xfrm>
            <a:off x="3414747" y="1819723"/>
            <a:ext cx="23118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49"/>
          <p:cNvSpPr txBox="1">
            <a:spLocks noGrp="1"/>
          </p:cNvSpPr>
          <p:nvPr>
            <p:ph type="subTitle" idx="4"/>
          </p:nvPr>
        </p:nvSpPr>
        <p:spPr>
          <a:xfrm>
            <a:off x="3414744" y="2594048"/>
            <a:ext cx="23145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6" name="Google Shape;226;p49"/>
          <p:cNvSpPr txBox="1">
            <a:spLocks noGrp="1"/>
          </p:cNvSpPr>
          <p:nvPr>
            <p:ph type="subTitle" idx="5"/>
          </p:nvPr>
        </p:nvSpPr>
        <p:spPr>
          <a:xfrm>
            <a:off x="6117622" y="1819723"/>
            <a:ext cx="2311800" cy="5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7" name="Google Shape;227;p49"/>
          <p:cNvSpPr txBox="1">
            <a:spLocks noGrp="1"/>
          </p:cNvSpPr>
          <p:nvPr>
            <p:ph type="subTitle" idx="6"/>
          </p:nvPr>
        </p:nvSpPr>
        <p:spPr>
          <a:xfrm>
            <a:off x="6116272" y="2594048"/>
            <a:ext cx="23145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8" name="Google Shape;228;p49"/>
          <p:cNvSpPr/>
          <p:nvPr/>
        </p:nvSpPr>
        <p:spPr>
          <a:xfrm>
            <a:off x="75" y="0"/>
            <a:ext cx="9144000" cy="5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49"/>
          <p:cNvSpPr/>
          <p:nvPr/>
        </p:nvSpPr>
        <p:spPr>
          <a:xfrm rot="10800000">
            <a:off x="100" y="4578000"/>
            <a:ext cx="9144000" cy="5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49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6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0"/>
          <p:cNvSpPr/>
          <p:nvPr/>
        </p:nvSpPr>
        <p:spPr>
          <a:xfrm>
            <a:off x="5980675" y="2016425"/>
            <a:ext cx="2450100" cy="258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0"/>
          <p:cNvSpPr/>
          <p:nvPr/>
        </p:nvSpPr>
        <p:spPr>
          <a:xfrm>
            <a:off x="3345600" y="2016425"/>
            <a:ext cx="2450100" cy="258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710525" y="2016425"/>
            <a:ext cx="2450100" cy="258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5" name="Google Shape;235;p50"/>
          <p:cNvSpPr txBox="1">
            <a:spLocks noGrp="1"/>
          </p:cNvSpPr>
          <p:nvPr>
            <p:ph type="subTitle" idx="1"/>
          </p:nvPr>
        </p:nvSpPr>
        <p:spPr>
          <a:xfrm>
            <a:off x="778250" y="2587750"/>
            <a:ext cx="23145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6" name="Google Shape;236;p50"/>
          <p:cNvSpPr txBox="1">
            <a:spLocks noGrp="1"/>
          </p:cNvSpPr>
          <p:nvPr>
            <p:ph type="subTitle" idx="2"/>
          </p:nvPr>
        </p:nvSpPr>
        <p:spPr>
          <a:xfrm>
            <a:off x="778425" y="2999699"/>
            <a:ext cx="23145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3"/>
          </p:nvPr>
        </p:nvSpPr>
        <p:spPr>
          <a:xfrm>
            <a:off x="3414748" y="2587750"/>
            <a:ext cx="23118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8" name="Google Shape;238;p50"/>
          <p:cNvSpPr txBox="1">
            <a:spLocks noGrp="1"/>
          </p:cNvSpPr>
          <p:nvPr>
            <p:ph type="subTitle" idx="4"/>
          </p:nvPr>
        </p:nvSpPr>
        <p:spPr>
          <a:xfrm>
            <a:off x="3414745" y="2999699"/>
            <a:ext cx="23145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50"/>
          <p:cNvSpPr txBox="1">
            <a:spLocks noGrp="1"/>
          </p:cNvSpPr>
          <p:nvPr>
            <p:ph type="subTitle" idx="5"/>
          </p:nvPr>
        </p:nvSpPr>
        <p:spPr>
          <a:xfrm>
            <a:off x="6051100" y="2587750"/>
            <a:ext cx="23118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0" name="Google Shape;240;p50"/>
          <p:cNvSpPr txBox="1">
            <a:spLocks noGrp="1"/>
          </p:cNvSpPr>
          <p:nvPr>
            <p:ph type="subTitle" idx="6"/>
          </p:nvPr>
        </p:nvSpPr>
        <p:spPr>
          <a:xfrm>
            <a:off x="6051099" y="2999699"/>
            <a:ext cx="23145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1" name="Google Shape;241;p50"/>
          <p:cNvSpPr txBox="1">
            <a:spLocks noGrp="1"/>
          </p:cNvSpPr>
          <p:nvPr>
            <p:ph type="title"/>
          </p:nvPr>
        </p:nvSpPr>
        <p:spPr>
          <a:xfrm>
            <a:off x="667500" y="868680"/>
            <a:ext cx="7809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8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1"/>
          <p:cNvSpPr txBox="1">
            <a:spLocks noGrp="1"/>
          </p:cNvSpPr>
          <p:nvPr>
            <p:ph type="subTitle" idx="1"/>
          </p:nvPr>
        </p:nvSpPr>
        <p:spPr>
          <a:xfrm>
            <a:off x="2780375" y="1687175"/>
            <a:ext cx="18588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4" name="Google Shape;244;p51"/>
          <p:cNvSpPr txBox="1">
            <a:spLocks noGrp="1"/>
          </p:cNvSpPr>
          <p:nvPr>
            <p:ph type="subTitle" idx="2"/>
          </p:nvPr>
        </p:nvSpPr>
        <p:spPr>
          <a:xfrm>
            <a:off x="4739163" y="1615628"/>
            <a:ext cx="23145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5" name="Google Shape;245;p51"/>
          <p:cNvSpPr/>
          <p:nvPr/>
        </p:nvSpPr>
        <p:spPr>
          <a:xfrm>
            <a:off x="0" y="-22125"/>
            <a:ext cx="9162000" cy="59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1"/>
          <p:cNvSpPr/>
          <p:nvPr/>
        </p:nvSpPr>
        <p:spPr>
          <a:xfrm>
            <a:off x="0" y="4572000"/>
            <a:ext cx="9162000" cy="59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51"/>
          <p:cNvSpPr txBox="1">
            <a:spLocks noGrp="1"/>
          </p:cNvSpPr>
          <p:nvPr>
            <p:ph type="subTitle" idx="3"/>
          </p:nvPr>
        </p:nvSpPr>
        <p:spPr>
          <a:xfrm>
            <a:off x="2780375" y="3759850"/>
            <a:ext cx="18588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8" name="Google Shape;248;p51"/>
          <p:cNvSpPr txBox="1">
            <a:spLocks noGrp="1"/>
          </p:cNvSpPr>
          <p:nvPr>
            <p:ph type="subTitle" idx="4"/>
          </p:nvPr>
        </p:nvSpPr>
        <p:spPr>
          <a:xfrm>
            <a:off x="4739163" y="3688303"/>
            <a:ext cx="23145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9" name="Google Shape;249;p51"/>
          <p:cNvSpPr txBox="1">
            <a:spLocks noGrp="1"/>
          </p:cNvSpPr>
          <p:nvPr>
            <p:ph type="subTitle" idx="5"/>
          </p:nvPr>
        </p:nvSpPr>
        <p:spPr>
          <a:xfrm>
            <a:off x="2780375" y="2723513"/>
            <a:ext cx="18588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0" name="Google Shape;250;p51"/>
          <p:cNvSpPr txBox="1">
            <a:spLocks noGrp="1"/>
          </p:cNvSpPr>
          <p:nvPr>
            <p:ph type="subTitle" idx="6"/>
          </p:nvPr>
        </p:nvSpPr>
        <p:spPr>
          <a:xfrm>
            <a:off x="4739163" y="2651966"/>
            <a:ext cx="23145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1" name="Google Shape;251;p51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2"/>
          <p:cNvSpPr/>
          <p:nvPr/>
        </p:nvSpPr>
        <p:spPr>
          <a:xfrm>
            <a:off x="-100" y="3145988"/>
            <a:ext cx="9144000" cy="94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2"/>
          <p:cNvSpPr/>
          <p:nvPr/>
        </p:nvSpPr>
        <p:spPr>
          <a:xfrm>
            <a:off x="-100" y="1751338"/>
            <a:ext cx="9144000" cy="94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52"/>
          <p:cNvSpPr txBox="1">
            <a:spLocks noGrp="1"/>
          </p:cNvSpPr>
          <p:nvPr>
            <p:ph type="subTitle" idx="1"/>
          </p:nvPr>
        </p:nvSpPr>
        <p:spPr>
          <a:xfrm>
            <a:off x="1119675" y="2075938"/>
            <a:ext cx="28671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2"/>
          <p:cNvSpPr txBox="1">
            <a:spLocks noGrp="1"/>
          </p:cNvSpPr>
          <p:nvPr>
            <p:ph type="subTitle" idx="2"/>
          </p:nvPr>
        </p:nvSpPr>
        <p:spPr>
          <a:xfrm>
            <a:off x="5157251" y="2075938"/>
            <a:ext cx="28671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2"/>
          <p:cNvSpPr txBox="1">
            <a:spLocks noGrp="1"/>
          </p:cNvSpPr>
          <p:nvPr>
            <p:ph type="subTitle" idx="3"/>
          </p:nvPr>
        </p:nvSpPr>
        <p:spPr>
          <a:xfrm>
            <a:off x="1119675" y="3470575"/>
            <a:ext cx="28671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2"/>
          <p:cNvSpPr txBox="1">
            <a:spLocks noGrp="1"/>
          </p:cNvSpPr>
          <p:nvPr>
            <p:ph type="subTitle" idx="4"/>
          </p:nvPr>
        </p:nvSpPr>
        <p:spPr>
          <a:xfrm>
            <a:off x="5157251" y="3470575"/>
            <a:ext cx="28671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2"/>
          <p:cNvSpPr txBox="1">
            <a:spLocks noGrp="1"/>
          </p:cNvSpPr>
          <p:nvPr>
            <p:ph type="subTitle" idx="5"/>
          </p:nvPr>
        </p:nvSpPr>
        <p:spPr>
          <a:xfrm>
            <a:off x="1119650" y="1745638"/>
            <a:ext cx="28671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52"/>
          <p:cNvSpPr txBox="1">
            <a:spLocks noGrp="1"/>
          </p:cNvSpPr>
          <p:nvPr>
            <p:ph type="subTitle" idx="6"/>
          </p:nvPr>
        </p:nvSpPr>
        <p:spPr>
          <a:xfrm>
            <a:off x="1119650" y="3140325"/>
            <a:ext cx="28671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52"/>
          <p:cNvSpPr txBox="1">
            <a:spLocks noGrp="1"/>
          </p:cNvSpPr>
          <p:nvPr>
            <p:ph type="subTitle" idx="7"/>
          </p:nvPr>
        </p:nvSpPr>
        <p:spPr>
          <a:xfrm>
            <a:off x="5157250" y="1745638"/>
            <a:ext cx="28671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52"/>
          <p:cNvSpPr txBox="1">
            <a:spLocks noGrp="1"/>
          </p:cNvSpPr>
          <p:nvPr>
            <p:ph type="subTitle" idx="8"/>
          </p:nvPr>
        </p:nvSpPr>
        <p:spPr>
          <a:xfrm>
            <a:off x="5157250" y="3140325"/>
            <a:ext cx="28671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52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_1_1_2"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3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3"/>
          <p:cNvSpPr txBox="1">
            <a:spLocks noGrp="1"/>
          </p:cNvSpPr>
          <p:nvPr>
            <p:ph type="subTitle" idx="1"/>
          </p:nvPr>
        </p:nvSpPr>
        <p:spPr>
          <a:xfrm>
            <a:off x="872400" y="21782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3"/>
          <p:cNvSpPr txBox="1">
            <a:spLocks noGrp="1"/>
          </p:cNvSpPr>
          <p:nvPr>
            <p:ph type="subTitle" idx="2"/>
          </p:nvPr>
        </p:nvSpPr>
        <p:spPr>
          <a:xfrm>
            <a:off x="3419271" y="21782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3"/>
          <p:cNvSpPr txBox="1">
            <a:spLocks noGrp="1"/>
          </p:cNvSpPr>
          <p:nvPr>
            <p:ph type="subTitle" idx="3"/>
          </p:nvPr>
        </p:nvSpPr>
        <p:spPr>
          <a:xfrm>
            <a:off x="2145838" y="35118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3"/>
          <p:cNvSpPr txBox="1">
            <a:spLocks noGrp="1"/>
          </p:cNvSpPr>
          <p:nvPr>
            <p:ph type="subTitle" idx="4"/>
          </p:nvPr>
        </p:nvSpPr>
        <p:spPr>
          <a:xfrm>
            <a:off x="4692709" y="35118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3"/>
          <p:cNvSpPr txBox="1">
            <a:spLocks noGrp="1"/>
          </p:cNvSpPr>
          <p:nvPr>
            <p:ph type="subTitle" idx="5"/>
          </p:nvPr>
        </p:nvSpPr>
        <p:spPr>
          <a:xfrm>
            <a:off x="5966150" y="21782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3"/>
          <p:cNvSpPr txBox="1">
            <a:spLocks noGrp="1"/>
          </p:cNvSpPr>
          <p:nvPr>
            <p:ph type="subTitle" idx="6"/>
          </p:nvPr>
        </p:nvSpPr>
        <p:spPr>
          <a:xfrm>
            <a:off x="872400" y="1878725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53"/>
          <p:cNvSpPr txBox="1">
            <a:spLocks noGrp="1"/>
          </p:cNvSpPr>
          <p:nvPr>
            <p:ph type="subTitle" idx="7"/>
          </p:nvPr>
        </p:nvSpPr>
        <p:spPr>
          <a:xfrm>
            <a:off x="3419275" y="1878725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53"/>
          <p:cNvSpPr txBox="1">
            <a:spLocks noGrp="1"/>
          </p:cNvSpPr>
          <p:nvPr>
            <p:ph type="subTitle" idx="8"/>
          </p:nvPr>
        </p:nvSpPr>
        <p:spPr>
          <a:xfrm>
            <a:off x="5966150" y="1878725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53"/>
          <p:cNvSpPr txBox="1">
            <a:spLocks noGrp="1"/>
          </p:cNvSpPr>
          <p:nvPr>
            <p:ph type="subTitle" idx="9"/>
          </p:nvPr>
        </p:nvSpPr>
        <p:spPr>
          <a:xfrm>
            <a:off x="2145850" y="3212100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53"/>
          <p:cNvSpPr txBox="1">
            <a:spLocks noGrp="1"/>
          </p:cNvSpPr>
          <p:nvPr>
            <p:ph type="subTitle" idx="13"/>
          </p:nvPr>
        </p:nvSpPr>
        <p:spPr>
          <a:xfrm>
            <a:off x="4692700" y="3212100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53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4"/>
          <p:cNvSpPr/>
          <p:nvPr/>
        </p:nvSpPr>
        <p:spPr>
          <a:xfrm>
            <a:off x="3328950" y="3221536"/>
            <a:ext cx="2486100" cy="137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4"/>
          <p:cNvSpPr/>
          <p:nvPr/>
        </p:nvSpPr>
        <p:spPr>
          <a:xfrm>
            <a:off x="5944675" y="3221536"/>
            <a:ext cx="2486100" cy="137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4"/>
          <p:cNvSpPr/>
          <p:nvPr/>
        </p:nvSpPr>
        <p:spPr>
          <a:xfrm>
            <a:off x="713225" y="3221536"/>
            <a:ext cx="2486100" cy="137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54"/>
          <p:cNvSpPr/>
          <p:nvPr/>
        </p:nvSpPr>
        <p:spPr>
          <a:xfrm>
            <a:off x="3328950" y="1658400"/>
            <a:ext cx="2486100" cy="137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4"/>
          <p:cNvSpPr/>
          <p:nvPr/>
        </p:nvSpPr>
        <p:spPr>
          <a:xfrm>
            <a:off x="5944675" y="1658400"/>
            <a:ext cx="2486100" cy="137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54"/>
          <p:cNvSpPr/>
          <p:nvPr/>
        </p:nvSpPr>
        <p:spPr>
          <a:xfrm>
            <a:off x="713225" y="1658400"/>
            <a:ext cx="2486100" cy="1377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54"/>
          <p:cNvSpPr txBox="1">
            <a:spLocks noGrp="1"/>
          </p:cNvSpPr>
          <p:nvPr>
            <p:ph type="subTitle" idx="1"/>
          </p:nvPr>
        </p:nvSpPr>
        <p:spPr>
          <a:xfrm>
            <a:off x="713225" y="1852939"/>
            <a:ext cx="24861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4"/>
          <p:cNvSpPr txBox="1">
            <a:spLocks noGrp="1"/>
          </p:cNvSpPr>
          <p:nvPr>
            <p:ph type="subTitle" idx="2"/>
          </p:nvPr>
        </p:nvSpPr>
        <p:spPr>
          <a:xfrm>
            <a:off x="713225" y="2258539"/>
            <a:ext cx="24861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6" name="Google Shape;286;p54"/>
          <p:cNvSpPr txBox="1">
            <a:spLocks noGrp="1"/>
          </p:cNvSpPr>
          <p:nvPr>
            <p:ph type="subTitle" idx="3"/>
          </p:nvPr>
        </p:nvSpPr>
        <p:spPr>
          <a:xfrm>
            <a:off x="3328950" y="1852939"/>
            <a:ext cx="24861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4"/>
          <p:cNvSpPr txBox="1">
            <a:spLocks noGrp="1"/>
          </p:cNvSpPr>
          <p:nvPr>
            <p:ph type="subTitle" idx="4"/>
          </p:nvPr>
        </p:nvSpPr>
        <p:spPr>
          <a:xfrm>
            <a:off x="3328950" y="2258539"/>
            <a:ext cx="24861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88" name="Google Shape;288;p54"/>
          <p:cNvSpPr txBox="1">
            <a:spLocks noGrp="1"/>
          </p:cNvSpPr>
          <p:nvPr>
            <p:ph type="subTitle" idx="5"/>
          </p:nvPr>
        </p:nvSpPr>
        <p:spPr>
          <a:xfrm>
            <a:off x="5944675" y="1852939"/>
            <a:ext cx="24861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4"/>
          <p:cNvSpPr txBox="1">
            <a:spLocks noGrp="1"/>
          </p:cNvSpPr>
          <p:nvPr>
            <p:ph type="subTitle" idx="6"/>
          </p:nvPr>
        </p:nvSpPr>
        <p:spPr>
          <a:xfrm>
            <a:off x="5944675" y="2258539"/>
            <a:ext cx="24861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0" name="Google Shape;290;p54"/>
          <p:cNvSpPr txBox="1">
            <a:spLocks noGrp="1"/>
          </p:cNvSpPr>
          <p:nvPr>
            <p:ph type="subTitle" idx="7"/>
          </p:nvPr>
        </p:nvSpPr>
        <p:spPr>
          <a:xfrm>
            <a:off x="713225" y="3416075"/>
            <a:ext cx="24861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54"/>
          <p:cNvSpPr txBox="1">
            <a:spLocks noGrp="1"/>
          </p:cNvSpPr>
          <p:nvPr>
            <p:ph type="subTitle" idx="8"/>
          </p:nvPr>
        </p:nvSpPr>
        <p:spPr>
          <a:xfrm>
            <a:off x="713225" y="3821675"/>
            <a:ext cx="24861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2" name="Google Shape;292;p54"/>
          <p:cNvSpPr txBox="1">
            <a:spLocks noGrp="1"/>
          </p:cNvSpPr>
          <p:nvPr>
            <p:ph type="subTitle" idx="9"/>
          </p:nvPr>
        </p:nvSpPr>
        <p:spPr>
          <a:xfrm>
            <a:off x="3328950" y="3416075"/>
            <a:ext cx="24861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4"/>
          <p:cNvSpPr txBox="1">
            <a:spLocks noGrp="1"/>
          </p:cNvSpPr>
          <p:nvPr>
            <p:ph type="subTitle" idx="13"/>
          </p:nvPr>
        </p:nvSpPr>
        <p:spPr>
          <a:xfrm>
            <a:off x="3328950" y="3821675"/>
            <a:ext cx="24861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4" name="Google Shape;294;p54"/>
          <p:cNvSpPr txBox="1">
            <a:spLocks noGrp="1"/>
          </p:cNvSpPr>
          <p:nvPr>
            <p:ph type="subTitle" idx="14"/>
          </p:nvPr>
        </p:nvSpPr>
        <p:spPr>
          <a:xfrm>
            <a:off x="5944675" y="3416075"/>
            <a:ext cx="24861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4"/>
          <p:cNvSpPr txBox="1">
            <a:spLocks noGrp="1"/>
          </p:cNvSpPr>
          <p:nvPr>
            <p:ph type="subTitle" idx="15"/>
          </p:nvPr>
        </p:nvSpPr>
        <p:spPr>
          <a:xfrm>
            <a:off x="5944675" y="3821675"/>
            <a:ext cx="24861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6" name="Google Shape;296;p54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5"/>
          <p:cNvSpPr txBox="1">
            <a:spLocks noGrp="1"/>
          </p:cNvSpPr>
          <p:nvPr>
            <p:ph type="subTitle" idx="1"/>
          </p:nvPr>
        </p:nvSpPr>
        <p:spPr>
          <a:xfrm>
            <a:off x="3581207" y="1678400"/>
            <a:ext cx="19815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55"/>
          <p:cNvSpPr txBox="1">
            <a:spLocks noGrp="1"/>
          </p:cNvSpPr>
          <p:nvPr>
            <p:ph type="subTitle" idx="2"/>
          </p:nvPr>
        </p:nvSpPr>
        <p:spPr>
          <a:xfrm>
            <a:off x="6060025" y="1589600"/>
            <a:ext cx="23706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0" name="Google Shape;300;p55"/>
          <p:cNvSpPr txBox="1">
            <a:spLocks noGrp="1"/>
          </p:cNvSpPr>
          <p:nvPr>
            <p:ph type="subTitle" idx="3"/>
          </p:nvPr>
        </p:nvSpPr>
        <p:spPr>
          <a:xfrm>
            <a:off x="3581207" y="2163725"/>
            <a:ext cx="19815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55"/>
          <p:cNvSpPr txBox="1">
            <a:spLocks noGrp="1"/>
          </p:cNvSpPr>
          <p:nvPr>
            <p:ph type="subTitle" idx="4"/>
          </p:nvPr>
        </p:nvSpPr>
        <p:spPr>
          <a:xfrm>
            <a:off x="713375" y="2074925"/>
            <a:ext cx="23706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2" name="Google Shape;302;p55"/>
          <p:cNvSpPr txBox="1">
            <a:spLocks noGrp="1"/>
          </p:cNvSpPr>
          <p:nvPr>
            <p:ph type="subTitle" idx="5"/>
          </p:nvPr>
        </p:nvSpPr>
        <p:spPr>
          <a:xfrm>
            <a:off x="3581207" y="2649050"/>
            <a:ext cx="19815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55"/>
          <p:cNvSpPr txBox="1">
            <a:spLocks noGrp="1"/>
          </p:cNvSpPr>
          <p:nvPr>
            <p:ph type="subTitle" idx="6"/>
          </p:nvPr>
        </p:nvSpPr>
        <p:spPr>
          <a:xfrm>
            <a:off x="6060025" y="2560250"/>
            <a:ext cx="23706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4" name="Google Shape;304;p55"/>
          <p:cNvSpPr txBox="1">
            <a:spLocks noGrp="1"/>
          </p:cNvSpPr>
          <p:nvPr>
            <p:ph type="subTitle" idx="7"/>
          </p:nvPr>
        </p:nvSpPr>
        <p:spPr>
          <a:xfrm>
            <a:off x="3581207" y="3134375"/>
            <a:ext cx="19815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55"/>
          <p:cNvSpPr txBox="1">
            <a:spLocks noGrp="1"/>
          </p:cNvSpPr>
          <p:nvPr>
            <p:ph type="subTitle" idx="8"/>
          </p:nvPr>
        </p:nvSpPr>
        <p:spPr>
          <a:xfrm>
            <a:off x="713375" y="3045575"/>
            <a:ext cx="23706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6" name="Google Shape;306;p55"/>
          <p:cNvSpPr txBox="1">
            <a:spLocks noGrp="1"/>
          </p:cNvSpPr>
          <p:nvPr>
            <p:ph type="subTitle" idx="9"/>
          </p:nvPr>
        </p:nvSpPr>
        <p:spPr>
          <a:xfrm>
            <a:off x="3581207" y="3619700"/>
            <a:ext cx="19815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55"/>
          <p:cNvSpPr txBox="1">
            <a:spLocks noGrp="1"/>
          </p:cNvSpPr>
          <p:nvPr>
            <p:ph type="subTitle" idx="13"/>
          </p:nvPr>
        </p:nvSpPr>
        <p:spPr>
          <a:xfrm>
            <a:off x="6060025" y="3530900"/>
            <a:ext cx="23706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8" name="Google Shape;308;p55"/>
          <p:cNvSpPr txBox="1">
            <a:spLocks noGrp="1"/>
          </p:cNvSpPr>
          <p:nvPr>
            <p:ph type="subTitle" idx="14"/>
          </p:nvPr>
        </p:nvSpPr>
        <p:spPr>
          <a:xfrm>
            <a:off x="3581188" y="4105025"/>
            <a:ext cx="19815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subTitle" idx="15"/>
          </p:nvPr>
        </p:nvSpPr>
        <p:spPr>
          <a:xfrm>
            <a:off x="713375" y="4016225"/>
            <a:ext cx="23706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0" name="Google Shape;310;p55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1" name="Google Shape;311;p55"/>
          <p:cNvSpPr/>
          <p:nvPr/>
        </p:nvSpPr>
        <p:spPr>
          <a:xfrm>
            <a:off x="75" y="0"/>
            <a:ext cx="9144000" cy="57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3_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/>
          <p:nvPr/>
        </p:nvSpPr>
        <p:spPr>
          <a:xfrm>
            <a:off x="2275" y="-6400"/>
            <a:ext cx="3230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56"/>
          <p:cNvSpPr/>
          <p:nvPr/>
        </p:nvSpPr>
        <p:spPr>
          <a:xfrm>
            <a:off x="5896500" y="-6400"/>
            <a:ext cx="3247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56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56"/>
          <p:cNvSpPr txBox="1">
            <a:spLocks noGrp="1"/>
          </p:cNvSpPr>
          <p:nvPr>
            <p:ph type="title" hasCustomPrompt="1"/>
          </p:nvPr>
        </p:nvSpPr>
        <p:spPr>
          <a:xfrm>
            <a:off x="1493150" y="2113225"/>
            <a:ext cx="2964000" cy="146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10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56"/>
          <p:cNvSpPr txBox="1">
            <a:spLocks noGrp="1"/>
          </p:cNvSpPr>
          <p:nvPr>
            <p:ph type="subTitle" idx="1"/>
          </p:nvPr>
        </p:nvSpPr>
        <p:spPr>
          <a:xfrm>
            <a:off x="1493300" y="3521975"/>
            <a:ext cx="2964000" cy="5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6"/>
          <p:cNvSpPr txBox="1">
            <a:spLocks noGrp="1"/>
          </p:cNvSpPr>
          <p:nvPr>
            <p:ph type="title" idx="2" hasCustomPrompt="1"/>
          </p:nvPr>
        </p:nvSpPr>
        <p:spPr>
          <a:xfrm>
            <a:off x="4686675" y="2113225"/>
            <a:ext cx="2964000" cy="146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10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56"/>
          <p:cNvSpPr txBox="1">
            <a:spLocks noGrp="1"/>
          </p:cNvSpPr>
          <p:nvPr>
            <p:ph type="subTitle" idx="3"/>
          </p:nvPr>
        </p:nvSpPr>
        <p:spPr>
          <a:xfrm>
            <a:off x="4686825" y="3521975"/>
            <a:ext cx="2964000" cy="5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6"/>
          <p:cNvSpPr txBox="1">
            <a:spLocks noGrp="1"/>
          </p:cNvSpPr>
          <p:nvPr>
            <p:ph type="title" idx="4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7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7"/>
          <p:cNvSpPr txBox="1">
            <a:spLocks noGrp="1"/>
          </p:cNvSpPr>
          <p:nvPr>
            <p:ph type="subTitle" idx="1"/>
          </p:nvPr>
        </p:nvSpPr>
        <p:spPr>
          <a:xfrm>
            <a:off x="2088025" y="1318738"/>
            <a:ext cx="39045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3" name="Google Shape;323;p57"/>
          <p:cNvSpPr txBox="1">
            <a:spLocks noGrp="1"/>
          </p:cNvSpPr>
          <p:nvPr>
            <p:ph type="subTitle" idx="2"/>
          </p:nvPr>
        </p:nvSpPr>
        <p:spPr>
          <a:xfrm>
            <a:off x="3002425" y="2753213"/>
            <a:ext cx="39045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4" name="Google Shape;324;p57"/>
          <p:cNvSpPr txBox="1">
            <a:spLocks noGrp="1"/>
          </p:cNvSpPr>
          <p:nvPr>
            <p:ph type="subTitle" idx="3"/>
          </p:nvPr>
        </p:nvSpPr>
        <p:spPr>
          <a:xfrm>
            <a:off x="3916825" y="4187675"/>
            <a:ext cx="3904500" cy="3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5" name="Google Shape;325;p57"/>
          <p:cNvSpPr/>
          <p:nvPr/>
        </p:nvSpPr>
        <p:spPr>
          <a:xfrm>
            <a:off x="0" y="0"/>
            <a:ext cx="1593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57"/>
          <p:cNvSpPr txBox="1">
            <a:spLocks noGrp="1"/>
          </p:cNvSpPr>
          <p:nvPr>
            <p:ph type="title" hasCustomPrompt="1"/>
          </p:nvPr>
        </p:nvSpPr>
        <p:spPr>
          <a:xfrm>
            <a:off x="2088025" y="601525"/>
            <a:ext cx="39045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57"/>
          <p:cNvSpPr txBox="1">
            <a:spLocks noGrp="1"/>
          </p:cNvSpPr>
          <p:nvPr>
            <p:ph type="title" idx="4" hasCustomPrompt="1"/>
          </p:nvPr>
        </p:nvSpPr>
        <p:spPr>
          <a:xfrm>
            <a:off x="3002425" y="2035913"/>
            <a:ext cx="39045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28" name="Google Shape;328;p57"/>
          <p:cNvSpPr txBox="1">
            <a:spLocks noGrp="1"/>
          </p:cNvSpPr>
          <p:nvPr>
            <p:ph type="title" idx="5" hasCustomPrompt="1"/>
          </p:nvPr>
        </p:nvSpPr>
        <p:spPr>
          <a:xfrm>
            <a:off x="3916825" y="3470375"/>
            <a:ext cx="39045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Playfair Display"/>
              <a:buNone/>
              <a:defRPr sz="4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7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8"/>
          <p:cNvSpPr/>
          <p:nvPr/>
        </p:nvSpPr>
        <p:spPr>
          <a:xfrm>
            <a:off x="3233275" y="0"/>
            <a:ext cx="591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8"/>
          <p:cNvSpPr/>
          <p:nvPr/>
        </p:nvSpPr>
        <p:spPr>
          <a:xfrm>
            <a:off x="0" y="571500"/>
            <a:ext cx="6522300" cy="400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8"/>
          <p:cNvSpPr txBox="1">
            <a:spLocks noGrp="1"/>
          </p:cNvSpPr>
          <p:nvPr>
            <p:ph type="title" hasCustomPrompt="1"/>
          </p:nvPr>
        </p:nvSpPr>
        <p:spPr>
          <a:xfrm>
            <a:off x="713225" y="1739563"/>
            <a:ext cx="5465400" cy="125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33" name="Google Shape;333;p58"/>
          <p:cNvSpPr txBox="1">
            <a:spLocks noGrp="1"/>
          </p:cNvSpPr>
          <p:nvPr>
            <p:ph type="subTitle" idx="1"/>
          </p:nvPr>
        </p:nvSpPr>
        <p:spPr>
          <a:xfrm>
            <a:off x="1366225" y="2997688"/>
            <a:ext cx="41595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0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9"/>
          <p:cNvSpPr txBox="1">
            <a:spLocks noGrp="1"/>
          </p:cNvSpPr>
          <p:nvPr>
            <p:ph type="subTitle" idx="1"/>
          </p:nvPr>
        </p:nvSpPr>
        <p:spPr>
          <a:xfrm>
            <a:off x="5872226" y="1130950"/>
            <a:ext cx="2558700" cy="6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59"/>
          <p:cNvSpPr txBox="1">
            <a:spLocks noGrp="1"/>
          </p:cNvSpPr>
          <p:nvPr>
            <p:ph type="subTitle" idx="2"/>
          </p:nvPr>
        </p:nvSpPr>
        <p:spPr>
          <a:xfrm>
            <a:off x="5872226" y="3701950"/>
            <a:ext cx="2558700" cy="6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7" name="Google Shape;337;p59"/>
          <p:cNvSpPr txBox="1">
            <a:spLocks noGrp="1"/>
          </p:cNvSpPr>
          <p:nvPr>
            <p:ph type="subTitle" idx="3"/>
          </p:nvPr>
        </p:nvSpPr>
        <p:spPr>
          <a:xfrm>
            <a:off x="5872226" y="2416450"/>
            <a:ext cx="2558700" cy="6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8" name="Google Shape;338;p59"/>
          <p:cNvSpPr txBox="1">
            <a:spLocks noGrp="1"/>
          </p:cNvSpPr>
          <p:nvPr>
            <p:ph type="title" hasCustomPrompt="1"/>
          </p:nvPr>
        </p:nvSpPr>
        <p:spPr>
          <a:xfrm>
            <a:off x="3421825" y="571500"/>
            <a:ext cx="2316000" cy="14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59"/>
          <p:cNvSpPr txBox="1">
            <a:spLocks noGrp="1"/>
          </p:cNvSpPr>
          <p:nvPr>
            <p:ph type="title" idx="4" hasCustomPrompt="1"/>
          </p:nvPr>
        </p:nvSpPr>
        <p:spPr>
          <a:xfrm>
            <a:off x="3421825" y="1857000"/>
            <a:ext cx="2316000" cy="14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59"/>
          <p:cNvSpPr txBox="1">
            <a:spLocks noGrp="1"/>
          </p:cNvSpPr>
          <p:nvPr>
            <p:ph type="title" idx="5" hasCustomPrompt="1"/>
          </p:nvPr>
        </p:nvSpPr>
        <p:spPr>
          <a:xfrm>
            <a:off x="3421825" y="3142500"/>
            <a:ext cx="2316000" cy="14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Playfair Display"/>
              <a:buNone/>
              <a:defRPr sz="75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1" name="Google Shape;341;p59"/>
          <p:cNvSpPr/>
          <p:nvPr/>
        </p:nvSpPr>
        <p:spPr>
          <a:xfrm>
            <a:off x="-9100" y="0"/>
            <a:ext cx="3242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4">
  <p:cSld name="TITLE_AND_TWO_COLUMNS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0"/>
          <p:cNvSpPr/>
          <p:nvPr/>
        </p:nvSpPr>
        <p:spPr>
          <a:xfrm>
            <a:off x="0" y="-22125"/>
            <a:ext cx="9162000" cy="59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60"/>
          <p:cNvSpPr/>
          <p:nvPr/>
        </p:nvSpPr>
        <p:spPr>
          <a:xfrm>
            <a:off x="0" y="-35875"/>
            <a:ext cx="7152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60"/>
          <p:cNvSpPr/>
          <p:nvPr/>
        </p:nvSpPr>
        <p:spPr>
          <a:xfrm>
            <a:off x="8428800" y="-18000"/>
            <a:ext cx="715200" cy="517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0"/>
          <p:cNvSpPr txBox="1">
            <a:spLocks noGrp="1"/>
          </p:cNvSpPr>
          <p:nvPr>
            <p:ph type="subTitle" idx="1"/>
          </p:nvPr>
        </p:nvSpPr>
        <p:spPr>
          <a:xfrm>
            <a:off x="715125" y="4002275"/>
            <a:ext cx="22656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0"/>
          <p:cNvSpPr txBox="1">
            <a:spLocks noGrp="1"/>
          </p:cNvSpPr>
          <p:nvPr>
            <p:ph type="subTitle" idx="2"/>
          </p:nvPr>
        </p:nvSpPr>
        <p:spPr>
          <a:xfrm>
            <a:off x="3152788" y="4002275"/>
            <a:ext cx="22656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0"/>
          <p:cNvSpPr txBox="1">
            <a:spLocks noGrp="1"/>
          </p:cNvSpPr>
          <p:nvPr>
            <p:ph type="title" hasCustomPrompt="1"/>
          </p:nvPr>
        </p:nvSpPr>
        <p:spPr>
          <a:xfrm>
            <a:off x="977775" y="1923282"/>
            <a:ext cx="17403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9" name="Google Shape;349;p60"/>
          <p:cNvSpPr txBox="1">
            <a:spLocks noGrp="1"/>
          </p:cNvSpPr>
          <p:nvPr>
            <p:ph type="title" idx="3" hasCustomPrompt="1"/>
          </p:nvPr>
        </p:nvSpPr>
        <p:spPr>
          <a:xfrm>
            <a:off x="3415413" y="1923282"/>
            <a:ext cx="17403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Playfair Display"/>
              <a:buNone/>
              <a:defRPr sz="4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50" name="Google Shape;350;p60"/>
          <p:cNvSpPr txBox="1">
            <a:spLocks noGrp="1"/>
          </p:cNvSpPr>
          <p:nvPr>
            <p:ph type="subTitle" idx="4"/>
          </p:nvPr>
        </p:nvSpPr>
        <p:spPr>
          <a:xfrm>
            <a:off x="715125" y="1393500"/>
            <a:ext cx="22656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60"/>
          <p:cNvSpPr txBox="1">
            <a:spLocks noGrp="1"/>
          </p:cNvSpPr>
          <p:nvPr>
            <p:ph type="subTitle" idx="5"/>
          </p:nvPr>
        </p:nvSpPr>
        <p:spPr>
          <a:xfrm>
            <a:off x="3152788" y="1393500"/>
            <a:ext cx="22656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60"/>
          <p:cNvSpPr txBox="1">
            <a:spLocks noGrp="1"/>
          </p:cNvSpPr>
          <p:nvPr>
            <p:ph type="title" idx="6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5">
  <p:cSld name="BIG_NUMBER_1">
    <p:bg>
      <p:bgPr>
        <a:solidFill>
          <a:schemeClr val="dk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61"/>
          <p:cNvSpPr txBox="1">
            <a:spLocks noGrp="1"/>
          </p:cNvSpPr>
          <p:nvPr>
            <p:ph type="title" hasCustomPrompt="1"/>
          </p:nvPr>
        </p:nvSpPr>
        <p:spPr>
          <a:xfrm>
            <a:off x="4905202" y="1543250"/>
            <a:ext cx="3194700" cy="146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61"/>
          <p:cNvSpPr txBox="1">
            <a:spLocks noGrp="1"/>
          </p:cNvSpPr>
          <p:nvPr>
            <p:ph type="subTitle" idx="1"/>
          </p:nvPr>
        </p:nvSpPr>
        <p:spPr>
          <a:xfrm>
            <a:off x="4905200" y="3032050"/>
            <a:ext cx="3194700" cy="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2"/>
          <p:cNvSpPr txBox="1">
            <a:spLocks noGrp="1"/>
          </p:cNvSpPr>
          <p:nvPr>
            <p:ph type="subTitle" idx="1"/>
          </p:nvPr>
        </p:nvSpPr>
        <p:spPr>
          <a:xfrm>
            <a:off x="713225" y="2576700"/>
            <a:ext cx="3904500" cy="10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62"/>
          <p:cNvSpPr txBox="1"/>
          <p:nvPr/>
        </p:nvSpPr>
        <p:spPr>
          <a:xfrm>
            <a:off x="5060875" y="3721805"/>
            <a:ext cx="33699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ru" sz="10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ru" sz="10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ru" sz="10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</a:t>
            </a:r>
            <a:r>
              <a:rPr lang="ru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</a:t>
            </a:r>
            <a:endParaRPr sz="1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62"/>
          <p:cNvSpPr txBox="1">
            <a:spLocks noGrp="1"/>
          </p:cNvSpPr>
          <p:nvPr>
            <p:ph type="title"/>
          </p:nvPr>
        </p:nvSpPr>
        <p:spPr>
          <a:xfrm>
            <a:off x="713225" y="1357500"/>
            <a:ext cx="3904500" cy="10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Playfair Display"/>
              <a:buNone/>
              <a:defRPr sz="75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Font typeface="Playfair Display"/>
              <a:buNone/>
              <a:defRPr sz="75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_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3"/>
          <p:cNvSpPr/>
          <p:nvPr/>
        </p:nvSpPr>
        <p:spPr>
          <a:xfrm>
            <a:off x="0" y="0"/>
            <a:ext cx="2461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63"/>
          <p:cNvSpPr/>
          <p:nvPr/>
        </p:nvSpPr>
        <p:spPr>
          <a:xfrm flipH="1">
            <a:off x="2326200" y="1459050"/>
            <a:ext cx="6817800" cy="222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2_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4"/>
          <p:cNvSpPr/>
          <p:nvPr/>
        </p:nvSpPr>
        <p:spPr>
          <a:xfrm flipH="1">
            <a:off x="177" y="0"/>
            <a:ext cx="4846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64"/>
          <p:cNvSpPr/>
          <p:nvPr/>
        </p:nvSpPr>
        <p:spPr>
          <a:xfrm flipH="1">
            <a:off x="8406475" y="0"/>
            <a:ext cx="737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layfair Display"/>
              <a:buNone/>
              <a:defRPr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8302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5"/>
          <p:cNvSpPr txBox="1"/>
          <p:nvPr/>
        </p:nvSpPr>
        <p:spPr>
          <a:xfrm>
            <a:off x="256700" y="75501"/>
            <a:ext cx="4625693" cy="473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4400" b="1" dirty="0" smtClean="0">
                <a:solidFill>
                  <a:schemeClr val="lt1"/>
                </a:solidFill>
                <a:latin typeface="Playfair Display" panose="020B0604020202020204" charset="-52"/>
                <a:ea typeface="Montserrat"/>
                <a:cs typeface="Montserrat"/>
                <a:sym typeface="Montserrat"/>
              </a:rPr>
              <a:t>«Подвиг не ради славы, </a:t>
            </a:r>
          </a:p>
          <a:p>
            <a:r>
              <a:rPr lang="ru" sz="4400" b="1" dirty="0" smtClean="0">
                <a:solidFill>
                  <a:schemeClr val="lt1"/>
                </a:solidFill>
                <a:latin typeface="Playfair Display" panose="020B0604020202020204" charset="-52"/>
                <a:ea typeface="Montserrat"/>
                <a:cs typeface="Montserrat"/>
                <a:sym typeface="Montserrat"/>
              </a:rPr>
              <a:t>а ради жизни людей»</a:t>
            </a:r>
            <a:r>
              <a:rPr lang="ru-RU" sz="4400" b="1" dirty="0" smtClean="0">
                <a:latin typeface="Playfair Display" panose="020B0604020202020204" charset="-52"/>
              </a:rPr>
              <a:t> </a:t>
            </a:r>
          </a:p>
          <a:p>
            <a:endParaRPr lang="ru-RU" b="1" dirty="0" smtClean="0">
              <a:latin typeface="Playfair Display" panose="020B0604020202020204" charset="-52"/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(</a:t>
            </a: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К 90-ЛЕТИЮ СО ДНЯ РОЖДЕНИЯ </a:t>
            </a:r>
          </a:p>
          <a:p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ТИТОВА ВЛАДИСЛАВА АНДРЕЕВИЧА)</a:t>
            </a:r>
          </a:p>
          <a:p>
            <a:endParaRPr lang="ru-RU" sz="1800" b="1" dirty="0" smtClean="0">
              <a:solidFill>
                <a:schemeClr val="accent4">
                  <a:lumMod val="50000"/>
                </a:schemeClr>
              </a:solidFill>
              <a:latin typeface="Playfair Display" panose="020B0604020202020204" charset="-52"/>
            </a:endParaRPr>
          </a:p>
          <a:p>
            <a:pPr algn="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Подготовила </a:t>
            </a:r>
          </a:p>
          <a:p>
            <a:pPr algn="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у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читель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русского языка и литературы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  <a:latin typeface="Playfair Display" panose="020B0604020202020204" charset="-52"/>
            </a:endParaRPr>
          </a:p>
          <a:p>
            <a:pPr algn="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ГБОУ ЛНР «Перевальская гимназия №1»</a:t>
            </a:r>
          </a:p>
          <a:p>
            <a:pPr algn="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layfair Display" panose="020B0604020202020204" charset="-52"/>
              </a:rPr>
              <a:t>Садковская Ольга Викторовна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Playfair Display" panose="020B060402020202020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678" y="418288"/>
            <a:ext cx="3732208" cy="4396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94571" y="377945"/>
            <a:ext cx="364787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</a:rPr>
              <a:t>В 1971 году была издана повесть «Ковыль – трава степная», в 1973 году – «Раздел», в 1975 году – «Жизнь прожить…», основанная на письмах читателей Владиславу Титову.</a:t>
            </a:r>
          </a:p>
          <a:p>
            <a:endParaRPr lang="ru-RU" sz="1800" b="1" dirty="0">
              <a:solidFill>
                <a:schemeClr val="accent4">
                  <a:lumMod val="25000"/>
                </a:schemeClr>
              </a:solidFill>
              <a:latin typeface="Playfair Display" panose="020B0604020202020204" charset="-52"/>
            </a:endParaRPr>
          </a:p>
          <a:p>
            <a:r>
              <a:rPr lang="ru-RU" sz="1800" b="1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</a:rPr>
              <a:t>Всего Владислав Титов написал 14 повестей и рассказов, роман «Проходчики». Его произведения печатались в журналах «Юность», «Молодая гвардия», «Наш современник».</a:t>
            </a:r>
          </a:p>
          <a:p>
            <a:endParaRPr lang="ru-RU" b="1" dirty="0">
              <a:solidFill>
                <a:schemeClr val="accent4">
                  <a:lumMod val="25000"/>
                </a:schemeClr>
              </a:solidFill>
              <a:latin typeface="Playfair Display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3" y="165370"/>
            <a:ext cx="1439694" cy="2305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289" y="165370"/>
            <a:ext cx="1561595" cy="2305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33" y="2723744"/>
            <a:ext cx="1536970" cy="2315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930" y="2723743"/>
            <a:ext cx="1442279" cy="2315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767" y="165370"/>
            <a:ext cx="1464319" cy="2305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2501" y="2723743"/>
            <a:ext cx="1540543" cy="2315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0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847" y="1309668"/>
            <a:ext cx="5145932" cy="3203965"/>
          </a:xfrm>
        </p:spPr>
        <p:txBody>
          <a:bodyPr/>
          <a:lstStyle/>
          <a:p>
            <a:r>
              <a:rPr lang="ru-RU" sz="2000" b="1" dirty="0">
                <a:solidFill>
                  <a:schemeClr val="accent4">
                    <a:lumMod val="25000"/>
                  </a:schemeClr>
                </a:solidFill>
              </a:rPr>
              <a:t> В 1967 году вышла первая книга В. А. Титова – автобиографическая повесть «Всем смертям назло», после которой он был единогласно принят в члены Союза писателей СССР. Книга выдержала одиннадцать изданий внутри страны и была переведена на тридцать языков мира. В Липецком областном драматическом театре заслуженный артист РСФСР К. Д. </a:t>
            </a:r>
            <a:r>
              <a:rPr lang="ru-RU" sz="2000" b="1" dirty="0" err="1">
                <a:solidFill>
                  <a:schemeClr val="accent4">
                    <a:lumMod val="25000"/>
                  </a:schemeClr>
                </a:solidFill>
              </a:rPr>
              <a:t>Миленко</a:t>
            </a:r>
            <a:r>
              <a:rPr lang="ru-RU" sz="2000" b="1" dirty="0">
                <a:solidFill>
                  <a:schemeClr val="accent4">
                    <a:lumMod val="25000"/>
                  </a:schemeClr>
                </a:solidFill>
              </a:rPr>
              <a:t> поставил спектакль по этой книге, который был показан в разных городах страны.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090" t="10078" r="23292" b="7172"/>
          <a:stretch/>
        </p:blipFill>
        <p:spPr>
          <a:xfrm>
            <a:off x="5622587" y="717415"/>
            <a:ext cx="2928025" cy="41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0485" y="1316035"/>
            <a:ext cx="3735421" cy="2750127"/>
          </a:xfrm>
        </p:spPr>
        <p:txBody>
          <a:bodyPr/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Писатель был членом редколлегии журналов «Юность», «Радуга», «Донбасс», членом президиума областного Комитета защиты мира, членом Союза журналистов, депутатом Луганского городского совета народных депутатов.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63" y="865760"/>
            <a:ext cx="4941651" cy="3508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28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394" y="165369"/>
            <a:ext cx="4733175" cy="4581729"/>
          </a:xfrm>
        </p:spPr>
        <p:txBody>
          <a:bodyPr/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В. А. Титов – лауреат Государственной премии УССР имени Т. Г. Шевченко в области литературы, журналистики, искусства и архитектуры (1981), Всесоюзного литературного конкурса имени Н. Островского (1967), в 1976 году ему была вручена Республиканская комсомольская премия имени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Н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. Островского за пьесу «Всем смертям назло...». Он был награждён орденами Дружба народов и «Знак Почёта», медалью «За трудовую доблесть», почетным знаком «Шахтёрская слава».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878" y="282102"/>
            <a:ext cx="3412382" cy="4679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4919" y="603114"/>
            <a:ext cx="3638144" cy="3852153"/>
          </a:xfrm>
        </p:spPr>
        <p:txBody>
          <a:bodyPr/>
          <a:lstStyle/>
          <a:p>
            <a:r>
              <a:rPr lang="ru-RU" sz="2000" dirty="0"/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Жена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Владислава Рита оказывала огромную помощь ему в написании произведений. Её две руки служили им обоим… Никогда его не оставляла, во время трагедии ни на миг не отходила от больничной койки. А у него закралась боль в душу: зачем он, калека, ей нужен. Они год как поженились, ей всего 20.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6" y="603114"/>
            <a:ext cx="4601183" cy="39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9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43" y="1461950"/>
            <a:ext cx="2986391" cy="2219700"/>
          </a:xfrm>
        </p:spPr>
        <p:txBody>
          <a:bodyPr/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Не бросила. И это тоже подвиг. Рита спасла мужа всем смертям назло. Не позволила ему начать пить, тем более свести счёты с жизнью. Подарила ему дочку Танечку.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148" y="646736"/>
            <a:ext cx="4756826" cy="3850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0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8" y="792804"/>
            <a:ext cx="4385654" cy="344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8536" y="175098"/>
            <a:ext cx="4698460" cy="4679004"/>
          </a:xfrm>
        </p:spPr>
        <p:txBody>
          <a:bodyPr/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О её мужестве писал луганский ученый Борис Нагорный: «Это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повести «Всем смертям назло…» имя Таня получила главная героиня, прототипом которой стала Рита Петровна. Гости, часто бывавшие в их квартире, двери которой были распахнуты для огромного множества друзей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…вспоминали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о хозяйке дома: «…ее невозможно было застать врасплох, у нее всегда — ни соринки, ни пылинки, прибрано, наготовлено… Невозможно представить, чтобы намекала гостям,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что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«пора бы и честь знать…». </a:t>
            </a:r>
          </a:p>
        </p:txBody>
      </p:sp>
    </p:spTree>
    <p:extLst>
      <p:ext uri="{BB962C8B-B14F-4D97-AF65-F5344CB8AC3E}">
        <p14:creationId xmlns:p14="http://schemas.microsoft.com/office/powerpoint/2010/main" val="33494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1378" y="108524"/>
            <a:ext cx="3956002" cy="1864797"/>
          </a:xfrm>
        </p:spPr>
        <p:txBody>
          <a:bodyPr/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Сам Владислав так писал о ней: «Основой, на которой удержалась наша семья, была моя жена, ее любовь, ее мужество».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9" y="429537"/>
            <a:ext cx="4572000" cy="3412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18" y="1828799"/>
            <a:ext cx="4523362" cy="3163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6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2739" y="544748"/>
            <a:ext cx="4153712" cy="4036979"/>
          </a:xfrm>
        </p:spPr>
        <p:txBody>
          <a:bodyPr/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Писателю с такой непростой судьбой и особенностями здоровья однозначно есть, с чем поделиться с читателями. Обладая недюжинной храбростью, силой воли, жизнелюбием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Владислав Андреевич делился этим в своих лирических и глубоких произведениях, подавая личный пример. Яркая личность со стойким характером и мужеством.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586" r="11473"/>
          <a:stretch/>
        </p:blipFill>
        <p:spPr>
          <a:xfrm>
            <a:off x="175098" y="608585"/>
            <a:ext cx="4727641" cy="3909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7214" b="6228"/>
          <a:stretch/>
        </p:blipFill>
        <p:spPr>
          <a:xfrm>
            <a:off x="1217580" y="3375499"/>
            <a:ext cx="6582383" cy="164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580" y="116732"/>
            <a:ext cx="6582383" cy="318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75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6"/>
          <p:cNvSpPr/>
          <p:nvPr/>
        </p:nvSpPr>
        <p:spPr>
          <a:xfrm>
            <a:off x="3956164" y="260059"/>
            <a:ext cx="5143500" cy="973123"/>
          </a:xfrm>
          <a:prstGeom prst="rect">
            <a:avLst/>
          </a:prstGeom>
          <a:solidFill>
            <a:srgbClr val="A6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66"/>
          <p:cNvSpPr/>
          <p:nvPr/>
        </p:nvSpPr>
        <p:spPr>
          <a:xfrm>
            <a:off x="3798425" y="0"/>
            <a:ext cx="225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66"/>
          <p:cNvSpPr/>
          <p:nvPr/>
        </p:nvSpPr>
        <p:spPr>
          <a:xfrm>
            <a:off x="3883675" y="-1200"/>
            <a:ext cx="141000" cy="5143500"/>
          </a:xfrm>
          <a:prstGeom prst="rect">
            <a:avLst/>
          </a:prstGeom>
          <a:solidFill>
            <a:srgbClr val="A5BFA4">
              <a:alpha val="74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4" y="141337"/>
            <a:ext cx="3483582" cy="4858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024324" y="411061"/>
            <a:ext cx="4834449" cy="4588702"/>
          </a:xfrm>
        </p:spPr>
        <p:txBody>
          <a:bodyPr/>
          <a:lstStyle/>
          <a:p>
            <a:r>
              <a:rPr lang="ru-RU" sz="4000" b="1" dirty="0" smtClean="0">
                <a:ln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Владислав </a:t>
            </a:r>
            <a:r>
              <a:rPr lang="ru-RU" sz="4000" b="1" dirty="0">
                <a:ln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Андреевич Титов </a:t>
            </a:r>
            <a:r>
              <a:rPr lang="ru-RU" sz="3200" b="1" dirty="0" smtClean="0">
                <a:ln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/>
            </a:r>
            <a:br>
              <a:rPr lang="ru-RU" sz="3200" b="1" dirty="0" smtClean="0">
                <a:ln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</a:br>
            <a:r>
              <a:rPr lang="ru-RU" sz="2800" cap="all" dirty="0">
                <a:latin typeface="Playfair Display" panose="020B0604020202020204" charset="-52"/>
              </a:rPr>
              <a:t>(1934-1987</a:t>
            </a:r>
            <a:r>
              <a:rPr lang="ru-RU" sz="2800" cap="all" dirty="0" smtClean="0">
                <a:latin typeface="Playfair Display" panose="020B0604020202020204" charset="-52"/>
              </a:rPr>
              <a:t>) -</a:t>
            </a:r>
            <a:r>
              <a:rPr lang="ru-RU" sz="2800" cap="all" dirty="0">
                <a:latin typeface="Playfair Display" panose="020B0604020202020204" charset="-52"/>
              </a:rPr>
              <a:t/>
            </a:r>
            <a:br>
              <a:rPr lang="ru-RU" sz="2800" cap="all" dirty="0">
                <a:latin typeface="Playfair Display" panose="020B0604020202020204" charset="-52"/>
              </a:rPr>
            </a:br>
            <a:r>
              <a:rPr lang="ru-RU" sz="2400" b="1" cap="all" dirty="0">
                <a:latin typeface="Playfair Display" panose="020B0604020202020204" charset="-52"/>
              </a:rPr>
              <a:t>русский советский писатель. </a:t>
            </a:r>
            <a:r>
              <a:rPr lang="ru-RU" sz="2400" b="1" cap="all" dirty="0" smtClean="0">
                <a:latin typeface="Playfair Display" panose="020B0604020202020204" charset="-52"/>
              </a:rPr>
              <a:t/>
            </a:r>
            <a:br>
              <a:rPr lang="ru-RU" sz="2400" b="1" cap="all" dirty="0" smtClean="0">
                <a:latin typeface="Playfair Display" panose="020B0604020202020204" charset="-52"/>
              </a:rPr>
            </a:br>
            <a:r>
              <a:rPr lang="ru-RU" sz="2800" b="1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Родился 10 ноября 1934 года в деревне Калиновка (ныне </a:t>
            </a:r>
            <a:r>
              <a:rPr lang="ru-RU" sz="2800" b="1" dirty="0" err="1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Добринский</a:t>
            </a:r>
            <a:r>
              <a:rPr lang="ru-RU" sz="2800" b="1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 район, Липецкая область).</a:t>
            </a:r>
            <a:r>
              <a:rPr lang="ru-RU" sz="2800" b="1" i="1" dirty="0" smtClean="0">
                <a:ln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ontserrat" panose="020B0604020202020204" charset="-52"/>
                <a:ea typeface="Calibri" panose="020F0502020204030204" pitchFamily="34" charset="0"/>
              </a:rPr>
              <a:t/>
            </a:r>
            <a:br>
              <a:rPr lang="ru-RU" sz="2800" b="1" i="1" dirty="0" smtClean="0">
                <a:ln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Montserrat" panose="020B0604020202020204" charset="-52"/>
                <a:ea typeface="Calibri" panose="020F0502020204030204" pitchFamily="34" charset="0"/>
              </a:rPr>
            </a:br>
            <a:endParaRPr lang="ru-RU" sz="2800" b="1" i="1" dirty="0">
              <a:ln/>
              <a:solidFill>
                <a:schemeClr val="tx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Montserrat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0289" y="505837"/>
            <a:ext cx="3861881" cy="4513635"/>
          </a:xfrm>
        </p:spPr>
        <p:txBody>
          <a:bodyPr/>
          <a:lstStyle/>
          <a:p>
            <a:r>
              <a:rPr lang="ru-RU" sz="2000" dirty="0" smtClean="0"/>
              <a:t>      Умер Владислав </a:t>
            </a:r>
            <a:r>
              <a:rPr lang="ru-RU" sz="2000" dirty="0"/>
              <a:t>Титов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30 </a:t>
            </a:r>
            <a:r>
              <a:rPr lang="ru-RU" sz="2000" dirty="0"/>
              <a:t>апреля 1987 года в Луганске. На рабочем столе писателя осталась незавершённая работа – роман «Рожь</a:t>
            </a:r>
            <a:r>
              <a:rPr lang="ru-RU" sz="2000" dirty="0" smtClean="0"/>
              <a:t>».</a:t>
            </a:r>
            <a:br>
              <a:rPr lang="ru-RU" sz="2000" dirty="0" smtClean="0"/>
            </a:br>
            <a:r>
              <a:rPr lang="ru-RU" sz="2000" dirty="0" smtClean="0"/>
              <a:t>      Могила </a:t>
            </a:r>
            <a:r>
              <a:rPr lang="ru-RU" sz="2000" dirty="0"/>
              <a:t>В.А. Титова находится на городском кладбище Луганска, на аллее, где захоронены известные люди города и края. Писателю поставлен бюст, рядом — могила дочери </a:t>
            </a:r>
            <a:r>
              <a:rPr lang="ru-RU" sz="2000" dirty="0" smtClean="0"/>
              <a:t>Татьяны (умерла в 2004-м).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174" r="10723"/>
          <a:stretch/>
        </p:blipFill>
        <p:spPr>
          <a:xfrm>
            <a:off x="379378" y="744369"/>
            <a:ext cx="4435814" cy="3790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5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145915" y="165370"/>
            <a:ext cx="4348264" cy="4844375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Ванька-встанька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Ванька-встанька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– игрушка простая,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Ты в умелой и точной руке,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Грудой стружек легко обрастая,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На токарном кружилась станке.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Обточили тебя, обкатали,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Прямо в пятки налили свинец –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И стоит без тревог и печали,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Подбоченясь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, лихой молодец!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Кустари в подмосковном посаде,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Над заветной работой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склонясь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Клали кисточкой, радости ради,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 кафтану затейную вязь.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Приукрасили розаном щеки,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Хитрой точкой наметили взгляд,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Чтобы жил ты немалые сроки,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Забавляя не только ребят.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4367719" y="875488"/>
            <a:ext cx="3988341" cy="3677057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Чтоб в рубахе цветастых узоров –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Любо-дорого, кровь с молоком! –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Свой казал неуступчивый норов,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Ни пред кем не склонялся челом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Чья бы сила тебя ни сгибала,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Ни давила к земле тяжело, –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Ты встаешь, как ни в чем не бывало,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Всем напастям и горю назло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И пронес ты чрез столькие годы –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Нет, столетия! – стойкость свою.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Я закал нашей русской породы,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Ванька-встанька, в тебе узнаю!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В. Рождественский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2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066" t="23188" r="18385"/>
          <a:stretch/>
        </p:blipFill>
        <p:spPr>
          <a:xfrm>
            <a:off x="4999839" y="865873"/>
            <a:ext cx="3934437" cy="3496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224" y="444616"/>
            <a:ext cx="4798503" cy="4118995"/>
          </a:xfrm>
        </p:spPr>
        <p:txBody>
          <a:bodyPr/>
          <a:lstStyle/>
          <a:p>
            <a:r>
              <a:rPr lang="ru-RU" sz="24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В родной деревушке Титов окончил начальную школу, потом за несколько (около 10) километров стал ходить в Добринку, здесь сперва отучился в семилетке, после упорно продолжил обучение в средней школе села </a:t>
            </a:r>
            <a:r>
              <a:rPr lang="ru-RU" sz="2400" dirty="0" err="1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Чуевка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к стене которой прикрепят мемориальную доску, что здесь учился В.А. Титов).</a:t>
            </a:r>
          </a:p>
        </p:txBody>
      </p:sp>
    </p:spTree>
    <p:extLst>
      <p:ext uri="{BB962C8B-B14F-4D97-AF65-F5344CB8AC3E}">
        <p14:creationId xmlns:p14="http://schemas.microsoft.com/office/powerpoint/2010/main" val="26465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3436" y="409729"/>
            <a:ext cx="5167618" cy="273000"/>
          </a:xfrm>
        </p:spPr>
        <p:txBody>
          <a:bodyPr/>
          <a:lstStyle/>
          <a:p>
            <a: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Владислав </a:t>
            </a:r>
            <a:r>
              <a:rPr lang="ru-RU" sz="2000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очень любил и хотел учиться, мечтал стать лётчиком после прочтения произведения Бориса Полевого «Повесть о настоящем человеке» (и никогда б не подумал в детстве, что этот писатель позднее его самого станет так называть</a:t>
            </a:r>
            <a: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).</a:t>
            </a:r>
            <a:b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</a:br>
            <a: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         После </a:t>
            </a:r>
            <a:r>
              <a:rPr lang="ru-RU" sz="2000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окончания </a:t>
            </a:r>
            <a:r>
              <a:rPr lang="ru-RU" sz="2000" dirty="0" err="1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Чуевской</a:t>
            </a:r>
            <a:r>
              <a:rPr lang="ru-RU" sz="2000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 средней школы </a:t>
            </a:r>
            <a:r>
              <a:rPr lang="ru-RU" sz="2000" dirty="0" err="1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Добринского</a:t>
            </a:r>
            <a:r>
              <a:rPr lang="ru-RU" sz="2000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 района  </a:t>
            </a:r>
            <a: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юноша </a:t>
            </a:r>
            <a:r>
              <a:rPr lang="ru-RU" sz="2000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не поступил в лётное училище и уехал на </a:t>
            </a:r>
            <a: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Донбасс (в шахтерский край).</a:t>
            </a:r>
            <a:b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</a:br>
            <a:r>
              <a:rPr lang="ru-RU" sz="2000" dirty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          </a:t>
            </a:r>
            <a:r>
              <a:rPr lang="ru-RU" sz="2000" b="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На фото Владислав – студент </a:t>
            </a:r>
            <a:r>
              <a:rPr lang="ru-RU" sz="2000" b="0" dirty="0" err="1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Ворошиловградского</a:t>
            </a:r>
            <a:r>
              <a:rPr lang="ru-RU" sz="2000" b="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  <a:t> горного техникума (1954 г.)</a:t>
            </a:r>
            <a:br>
              <a:rPr lang="ru-RU" sz="2000" b="0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Playfair Display" panose="020B0604020202020204" charset="-52"/>
                <a:ea typeface="Calibri" panose="020F0502020204030204" pitchFamily="34" charset="0"/>
              </a:rPr>
            </a:br>
            <a:r>
              <a:rPr lang="ru-RU" sz="2400" i="1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i="1" dirty="0" smtClean="0">
                <a:ln/>
                <a:solidFill>
                  <a:srgbClr val="C9D8C8">
                    <a:lumMod val="25000"/>
                  </a:srgbClr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9" y="409729"/>
            <a:ext cx="3216828" cy="4387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85" y="184826"/>
            <a:ext cx="4432688" cy="4854102"/>
          </a:xfrm>
        </p:spPr>
        <p:txBody>
          <a:bodyPr/>
          <a:lstStyle/>
          <a:p>
            <a:pPr algn="l"/>
            <a:r>
              <a:rPr lang="ru-RU" sz="1800" i="1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       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Учёба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студента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прервалась</a:t>
            </a:r>
            <a:b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3-летней службой в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армии.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О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тслужив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армии, с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1957 по 1959 год В. Титов продолжил обучение в Боково-Антраците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(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ныне Антрацит,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Луганская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Народная Республика).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     Насколько 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опасная для жизни работа у горняков, Владислав написал, вспоминая свою преддипломную практику: «Я попал в самое пекло, в добычную лаву. Было трудно, иногда очень. Но есть у горняков неписаное правило: не оставляй товарищей в трудную минуту… И чувствую: сил прибавилось от сознания, что рядом — надежные люди, на которых можно положиться».</a:t>
            </a:r>
            <a: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</a:rPr>
              <a:t/>
            </a:r>
            <a:br>
              <a:rPr lang="ru-RU" sz="1800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</a:rPr>
            </a:br>
            <a:endParaRPr lang="ru-RU" sz="1800" dirty="0">
              <a:solidFill>
                <a:schemeClr val="accent4">
                  <a:lumMod val="25000"/>
                </a:schemeClr>
              </a:solidFill>
              <a:latin typeface="Playfair Display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52" r="5278"/>
          <a:stretch/>
        </p:blipFill>
        <p:spPr>
          <a:xfrm>
            <a:off x="4562273" y="565722"/>
            <a:ext cx="4497290" cy="3889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7"/>
          <p:cNvSpPr/>
          <p:nvPr/>
        </p:nvSpPr>
        <p:spPr>
          <a:xfrm>
            <a:off x="2374084" y="0"/>
            <a:ext cx="6769892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26" y="288084"/>
            <a:ext cx="3415851" cy="4567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7" name="Google Shape;527;p77"/>
          <p:cNvSpPr txBox="1">
            <a:spLocks noGrp="1"/>
          </p:cNvSpPr>
          <p:nvPr>
            <p:ph type="title"/>
          </p:nvPr>
        </p:nvSpPr>
        <p:spPr>
          <a:xfrm>
            <a:off x="3998068" y="369651"/>
            <a:ext cx="4927817" cy="4426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ru-RU" sz="2000" dirty="0" smtClean="0">
                <a:solidFill>
                  <a:schemeClr val="lt1"/>
                </a:solidFill>
                <a:latin typeface="Montserrat" panose="020B0604020202020204" charset="-52"/>
                <a:ea typeface="Montserrat Medium"/>
                <a:cs typeface="Times New Roman" panose="02020603050405020304" pitchFamily="18" charset="0"/>
                <a:sym typeface="Montserrat Medium"/>
              </a:rPr>
              <a:t>      </a:t>
            </a:r>
            <a:r>
              <a:rPr lang="ru-RU" sz="2000" dirty="0" smtClean="0">
                <a:solidFill>
                  <a:schemeClr val="lt1"/>
                </a:solidFill>
                <a:latin typeface="Playfair Display" panose="020B0604020202020204" charset="-52"/>
                <a:ea typeface="Montserrat Medium"/>
                <a:cs typeface="Times New Roman" panose="02020603050405020304" pitchFamily="18" charset="0"/>
                <a:sym typeface="Montserrat Medium"/>
              </a:rPr>
              <a:t>В </a:t>
            </a:r>
            <a:r>
              <a:rPr lang="ru-RU" sz="2000" dirty="0">
                <a:solidFill>
                  <a:schemeClr val="lt1"/>
                </a:solidFill>
                <a:latin typeface="Playfair Display" panose="020B0604020202020204" charset="-52"/>
                <a:ea typeface="Montserrat Medium"/>
                <a:cs typeface="Times New Roman" panose="02020603050405020304" pitchFamily="18" charset="0"/>
                <a:sym typeface="Montserrat Medium"/>
              </a:rPr>
              <a:t>один из роковых дней, 14 апреля 1960-го года, на шахте случилась авария: вагонетка с углем сорвалась с рельсов и пробила </a:t>
            </a:r>
            <a:r>
              <a:rPr lang="ru-RU" sz="2000" dirty="0" err="1">
                <a:solidFill>
                  <a:schemeClr val="lt1"/>
                </a:solidFill>
                <a:latin typeface="Playfair Display" panose="020B0604020202020204" charset="-52"/>
                <a:ea typeface="Montserrat Medium"/>
                <a:cs typeface="Times New Roman" panose="02020603050405020304" pitchFamily="18" charset="0"/>
                <a:sym typeface="Montserrat Medium"/>
              </a:rPr>
              <a:t>электрокабель</a:t>
            </a:r>
            <a:r>
              <a:rPr lang="ru-RU" sz="2000" dirty="0">
                <a:solidFill>
                  <a:schemeClr val="lt1"/>
                </a:solidFill>
                <a:latin typeface="Playfair Display" panose="020B0604020202020204" charset="-52"/>
                <a:ea typeface="Montserrat Medium"/>
                <a:cs typeface="Times New Roman" panose="02020603050405020304" pitchFamily="18" charset="0"/>
                <a:sym typeface="Montserrat Medium"/>
              </a:rPr>
              <a:t> высокого напряжения, короткое замыкание — и высеченный огонек побежал по кабелю к трансформатору. Владислав Титов находился рядом. Тогда он понял, что если огонь перебросится на трансформатор, то произойдет взрыв на шахте, и «золой могла бы стать вся смена… а может, и поселок…».</a:t>
            </a:r>
            <a:br>
              <a:rPr lang="ru-RU" sz="2000" dirty="0">
                <a:solidFill>
                  <a:schemeClr val="lt1"/>
                </a:solidFill>
                <a:latin typeface="Playfair Display" panose="020B0604020202020204" charset="-52"/>
                <a:ea typeface="Montserrat Medium"/>
                <a:cs typeface="Times New Roman" panose="02020603050405020304" pitchFamily="18" charset="0"/>
                <a:sym typeface="Montserrat Medium"/>
              </a:rPr>
            </a:br>
            <a:r>
              <a:rPr lang="ru-RU" sz="1800" dirty="0" smtClean="0">
                <a:solidFill>
                  <a:schemeClr val="lt1"/>
                </a:solidFill>
                <a:latin typeface="Playfair Display" panose="020B0604020202020204" charset="-52"/>
                <a:ea typeface="Montserrat Medium"/>
                <a:cs typeface="Times New Roman" panose="02020603050405020304" pitchFamily="18" charset="0"/>
                <a:sym typeface="Montserrat Medium"/>
              </a:rPr>
              <a:t>     </a:t>
            </a:r>
            <a:endParaRPr sz="1800" dirty="0">
              <a:solidFill>
                <a:schemeClr val="lt1"/>
              </a:solidFill>
              <a:latin typeface="Playfair Display" panose="020B0604020202020204" charset="-52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213" y="736259"/>
            <a:ext cx="2714017" cy="3599234"/>
          </a:xfrm>
        </p:spPr>
        <p:txBody>
          <a:bodyPr/>
          <a:lstStyle/>
          <a:p>
            <a:pPr algn="l"/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       Проходчики 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из-под земли вынесли его тело, обезображенное огнем, посчитали, что Титов мертв, но оказалось чудом остался жив. Случай произошел на шахте </a:t>
            </a:r>
            <a:r>
              <a:rPr lang="ru-RU" sz="1800" b="1" dirty="0" err="1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Ханженково</a:t>
            </a:r>
            <a:r>
              <a:rPr lang="ru-RU" sz="1800" b="1" dirty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-Северная Советского района города Макеевки. </a:t>
            </a:r>
            <a:r>
              <a:rPr lang="ru-RU" sz="1800" b="1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accent4">
                    <a:lumMod val="25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4">
                  <a:lumMod val="25000"/>
                </a:schemeClr>
              </a:solidFill>
              <a:latin typeface="Playfair Display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154" b="16103"/>
          <a:stretch/>
        </p:blipFill>
        <p:spPr>
          <a:xfrm>
            <a:off x="262645" y="386061"/>
            <a:ext cx="2616742" cy="3115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773" r="13209"/>
          <a:stretch/>
        </p:blipFill>
        <p:spPr>
          <a:xfrm>
            <a:off x="5856051" y="1595336"/>
            <a:ext cx="3093395" cy="3257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62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10" y="10209"/>
            <a:ext cx="5814923" cy="5133291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26-летний парень получил </a:t>
            </a:r>
            <a:r>
              <a:rPr lang="ru-RU" dirty="0" err="1">
                <a:solidFill>
                  <a:schemeClr val="accent4">
                    <a:lumMod val="25000"/>
                  </a:schemeClr>
                </a:solidFill>
              </a:rPr>
              <a:t>электроожог</a:t>
            </a:r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 4-5 степени. Вопреки страшным прогнозам выжил, но стал инвалидом, лишившись обеих рук. И после больницы переехал в Ворошиловград (Луганск), где ему предоставили маленькую однокомнатную квартирку по адресу: квартал </a:t>
            </a:r>
            <a:r>
              <a:rPr lang="ru-RU" dirty="0" err="1">
                <a:solidFill>
                  <a:schemeClr val="accent4">
                    <a:lumMod val="25000"/>
                  </a:schemeClr>
                </a:solidFill>
              </a:rPr>
              <a:t>Гаевого</a:t>
            </a:r>
            <a:r>
              <a:rPr lang="ru-RU" dirty="0">
                <a:solidFill>
                  <a:schemeClr val="accent4">
                    <a:lumMod val="25000"/>
                  </a:schemeClr>
                </a:solidFill>
              </a:rPr>
              <a:t>, дом 18, кв.62. Именно здесь писатель-земляк и создал «Всем смертям назло…» (кстати, это строка из стихотворения Константина Симонова «Жди меня»).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033" y="84934"/>
            <a:ext cx="3218967" cy="2347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032" y="2497276"/>
            <a:ext cx="3218967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65779" y="254029"/>
            <a:ext cx="318094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          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Его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первый рассказ «Раненый чибис», опубликованный в журнале «Юность», был написан им ещё собственной рукой – когда он учился в горном техникуме.</a:t>
            </a: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Чудом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Playfair Display" panose="020B0604020202020204" charset="-52"/>
                <a:cs typeface="Times New Roman" panose="02020603050405020304" pitchFamily="18" charset="0"/>
              </a:rPr>
              <a:t>выжив, лишившись обеих рук, он нашел свое призвание, став профессиональным писателем. Не имея рук, Владислав Андреевич писал, держа карандаш в зубах.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4" y="170639"/>
            <a:ext cx="3355536" cy="2874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415" y="2091447"/>
            <a:ext cx="3291813" cy="2821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9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imalist Green Slides by Slidesgo">
  <a:themeElements>
    <a:clrScheme name="Simple Light">
      <a:dk1>
        <a:srgbClr val="000000"/>
      </a:dk1>
      <a:lt1>
        <a:srgbClr val="FFFFFF"/>
      </a:lt1>
      <a:dk2>
        <a:srgbClr val="A6BFA5"/>
      </a:dk2>
      <a:lt2>
        <a:srgbClr val="C9D8C8"/>
      </a:lt2>
      <a:accent1>
        <a:srgbClr val="161922"/>
      </a:accent1>
      <a:accent2>
        <a:srgbClr val="FFFFFF"/>
      </a:accent2>
      <a:accent3>
        <a:srgbClr val="A6BFA5"/>
      </a:accent3>
      <a:accent4>
        <a:srgbClr val="C9D8C8"/>
      </a:accent4>
      <a:accent5>
        <a:srgbClr val="00000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1323</Words>
  <Application>Microsoft Office PowerPoint</Application>
  <PresentationFormat>Экран (16:9)</PresentationFormat>
  <Paragraphs>34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Montserrat</vt:lpstr>
      <vt:lpstr>Montserrat Medium</vt:lpstr>
      <vt:lpstr>Playfair Display</vt:lpstr>
      <vt:lpstr>Playfair Display SemiBold</vt:lpstr>
      <vt:lpstr>Roboto Condensed Light</vt:lpstr>
      <vt:lpstr>Times New Roman</vt:lpstr>
      <vt:lpstr>Simple Light</vt:lpstr>
      <vt:lpstr>Minimalist Green Slides by Slidesgo</vt:lpstr>
      <vt:lpstr>Презентация PowerPoint</vt:lpstr>
      <vt:lpstr>Владислав Андреевич Титов  (1934-1987) - русский советский писатель.  Родился 10 ноября 1934 года в деревне Калиновка (ныне Добринский район, Липецкая область). </vt:lpstr>
      <vt:lpstr>В родной деревушке Титов окончил начальную школу, потом за несколько (около 10) километров стал ходить в Добринку, здесь сперва отучился в семилетке, после упорно продолжил обучение в средней школе села Чуевка  (к стене которой прикрепят мемориальную доску, что здесь учился В.А. Титов).</vt:lpstr>
      <vt:lpstr>     Владислав очень любил и хотел учиться, мечтал стать лётчиком после прочтения произведения Бориса Полевого «Повесть о настоящем человеке» (и никогда б не подумал в детстве, что этот писатель позднее его самого станет так называть).          После окончания Чуевской средней школы Добринского района  юноша не поступил в лётное училище и уехал на Донбасс (в шахтерский край).            На фото Владислав – студент Ворошиловградского горного техникума (1954 г.)  </vt:lpstr>
      <vt:lpstr>        Учёба студента прервалась  3-летней службой в армии. Отслужив в армии, с 1957 по 1959 год В. Титов продолжил обучение в Боково-Антраците (ныне Антрацит, Луганская Народная Республика).        Насколько опасная для жизни работа у горняков, Владислав написал, вспоминая свою преддипломную практику: «Я попал в самое пекло, в добычную лаву. Было трудно, иногда очень. Но есть у горняков неписаное правило: не оставляй товарищей в трудную минуту… И чувствую: сил прибавилось от сознания, что рядом — надежные люди, на которых можно положиться». </vt:lpstr>
      <vt:lpstr>      В один из роковых дней, 14 апреля 1960-го года, на шахте случилась авария: вагонетка с углем сорвалась с рельсов и пробила электрокабель высокого напряжения, короткое замыкание — и высеченный огонек побежал по кабелю к трансформатору. Владислав Титов находился рядом. Тогда он понял, что если огонь перебросится на трансформатор, то произойдет взрыв на шахте, и «золой могла бы стать вся смена… а может, и поселок…».      </vt:lpstr>
      <vt:lpstr>       Проходчики из-под земли вынесли его тело, обезображенное огнем, посчитали, что Титов мертв, но оказалось чудом остался жив. Случай произошел на шахте Ханженково-Северная Советского района города Макеевки.  </vt:lpstr>
      <vt:lpstr> 26-летний парень получил электроожог 4-5 степени. Вопреки страшным прогнозам выжил, но стал инвалидом, лишившись обеих рук. И после больницы переехал в Ворошиловград (Луганск), где ему предоставили маленькую однокомнатную квартирку по адресу: квартал Гаевого, дом 18, кв.62. Именно здесь писатель-земляк и создал «Всем смертям назло…» (кстати, это строка из стихотворения Константина Симонова «Жди меня»). </vt:lpstr>
      <vt:lpstr>Презентация PowerPoint</vt:lpstr>
      <vt:lpstr>Презентация PowerPoint</vt:lpstr>
      <vt:lpstr> В 1967 году вышла первая книга В. А. Титова – автобиографическая повесть «Всем смертям назло», после которой он был единогласно принят в члены Союза писателей СССР. Книга выдержала одиннадцать изданий внутри страны и была переведена на тридцать языков мира. В Липецком областном драматическом театре заслуженный артист РСФСР К. Д. Миленко поставил спектакль по этой книге, который был показан в разных городах страны.</vt:lpstr>
      <vt:lpstr>Писатель был членом редколлегии журналов «Юность», «Радуга», «Донбасс», членом президиума областного Комитета защиты мира, членом Союза журналистов, депутатом Луганского городского совета народных депутатов.  </vt:lpstr>
      <vt:lpstr>В. А. Титов – лауреат Государственной премии УССР имени Т. Г. Шевченко в области литературы, журналистики, искусства и архитектуры (1981), Всесоюзного литературного конкурса имени Н. Островского (1967), в 1976 году ему была вручена Республиканская комсомольская премия имени  Н. Островского за пьесу «Всем смертям назло...». Он был награждён орденами Дружба народов и «Знак Почёта», медалью «За трудовую доблесть», почетным знаком «Шахтёрская слава».</vt:lpstr>
      <vt:lpstr> Жена Владислава Рита оказывала огромную помощь ему в написании произведений. Её две руки служили им обоим… Никогда его не оставляла, во время трагедии ни на миг не отходила от больничной койки. А у него закралась боль в душу: зачем он, калека, ей нужен. Они год как поженились, ей всего 20.</vt:lpstr>
      <vt:lpstr>Не бросила. И это тоже подвиг. Рита спасла мужа всем смертям назло. Не позволила ему начать пить, тем более свести счёты с жизнью. Подарила ему дочку Танечку.</vt:lpstr>
      <vt:lpstr>О её мужестве писал луганский ученый Борис Нагорный: «Это В повести «Всем смертям назло…» имя Таня получила главная героиня, прототипом которой стала Рита Петровна. Гости, часто бывавшие в их квартире, двери которой были распахнуты для огромного множества друзей …вспоминали о хозяйке дома: «…ее невозможно было застать врасплох, у нее всегда — ни соринки, ни пылинки, прибрано, наготовлено… Невозможно представить, чтобы намекала гостям, что «пора бы и честь знать…». </vt:lpstr>
      <vt:lpstr>Сам Владислав так писал о ней: «Основой, на которой удержалась наша семья, была моя жена, ее любовь, ее мужество».</vt:lpstr>
      <vt:lpstr>Писателю с такой непростой судьбой и особенностями здоровья однозначно есть, с чем поделиться с читателями. Обладая недюжинной храбростью, силой воли, жизнелюбием,  Владислав Андреевич делился этим в своих лирических и глубоких произведениях, подавая личный пример. Яркая личность со стойким характером и мужеством.</vt:lpstr>
      <vt:lpstr>Презентация PowerPoint</vt:lpstr>
      <vt:lpstr>      Умер Владислав Титов  30 апреля 1987 года в Луганске. На рабочем столе писателя осталась незавершённая работа – роман «Рожь».       Могила В.А. Титова находится на городском кладбище Луганска, на аллее, где захоронены известные люди города и края. Писателю поставлен бюст, рядом — могила дочери Татьяны (умерла в 2004-м).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sadko</dc:creator>
  <cp:lastModifiedBy>sadkovskiy45.75@gmail.com</cp:lastModifiedBy>
  <cp:revision>40</cp:revision>
  <dcterms:modified xsi:type="dcterms:W3CDTF">2024-12-18T19:58:19Z</dcterms:modified>
</cp:coreProperties>
</file>