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77" r:id="rId2"/>
    <p:sldId id="278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300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1" autoAdjust="0"/>
    <p:restoredTop sz="94660"/>
  </p:normalViewPr>
  <p:slideViewPr>
    <p:cSldViewPr snapToGrid="0">
      <p:cViewPr>
        <p:scale>
          <a:sx n="81" d="100"/>
          <a:sy n="81" d="100"/>
        </p:scale>
        <p:origin x="-138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9A4EBA-D4EA-4798-87E8-0F821B1A301E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6747F-B124-4E4E-9455-8007CBD06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932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57EC-86CF-4326-8916-9B4921FA6E98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6388967-F45C-4A65-9678-E3DCC8DD3E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84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57EC-86CF-4326-8916-9B4921FA6E98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6388967-F45C-4A65-9678-E3DCC8DD3E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663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57EC-86CF-4326-8916-9B4921FA6E98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6388967-F45C-4A65-9678-E3DCC8DD3E0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61143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57EC-86CF-4326-8916-9B4921FA6E98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6388967-F45C-4A65-9678-E3DCC8DD3E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408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57EC-86CF-4326-8916-9B4921FA6E98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6388967-F45C-4A65-9678-E3DCC8DD3E0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59066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57EC-86CF-4326-8916-9B4921FA6E98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6388967-F45C-4A65-9678-E3DCC8DD3E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780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57EC-86CF-4326-8916-9B4921FA6E98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8967-F45C-4A65-9678-E3DCC8DD3E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088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57EC-86CF-4326-8916-9B4921FA6E98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8967-F45C-4A65-9678-E3DCC8DD3E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644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Облож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E31CA50-4D02-42EE-B4EA-4F88587961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" y="2672"/>
            <a:ext cx="12189996" cy="686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3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Два объекта">
    <p:bg>
      <p:bgPr>
        <a:gradFill>
          <a:gsLst>
            <a:gs pos="0">
              <a:srgbClr val="0072DF"/>
            </a:gs>
            <a:gs pos="100000">
              <a:srgbClr val="003E8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D93D-F9B5-4A7A-8567-1C61FE40F3F3}" type="datetime1">
              <a:rPr lang="ru-RU" smtClean="0"/>
              <a:pPr/>
              <a:t>10.10.2024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4"/>
          </p:nvPr>
        </p:nvSpPr>
        <p:spPr>
          <a:xfrm>
            <a:off x="1803653" y="0"/>
            <a:ext cx="4292347" cy="68580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9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576054" y="452669"/>
            <a:ext cx="5184575" cy="2832316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Объект 2"/>
          <p:cNvSpPr>
            <a:spLocks noGrp="1"/>
          </p:cNvSpPr>
          <p:nvPr>
            <p:ph sz="half" idx="15"/>
          </p:nvPr>
        </p:nvSpPr>
        <p:spPr>
          <a:xfrm>
            <a:off x="6576055" y="3573017"/>
            <a:ext cx="5190029" cy="2688297"/>
          </a:xfrm>
        </p:spPr>
        <p:txBody>
          <a:bodyPr anchor="t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39178" indent="-239178">
              <a:tabLst>
                <a:tab pos="239178" algn="l"/>
              </a:tabLst>
              <a:defRPr sz="1500"/>
            </a:lvl2pPr>
            <a:lvl3pPr marL="476239" indent="-237061">
              <a:tabLst>
                <a:tab pos="476239" algn="l"/>
              </a:tabLst>
              <a:defRPr sz="1400"/>
            </a:lvl3pPr>
            <a:lvl4pPr marL="715415" indent="-239178">
              <a:defRPr sz="1300"/>
            </a:lvl4pPr>
            <a:lvl5pPr>
              <a:defRPr sz="15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2704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57EC-86CF-4326-8916-9B4921FA6E98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8967-F45C-4A65-9678-E3DCC8DD3E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819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57EC-86CF-4326-8916-9B4921FA6E98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6388967-F45C-4A65-9678-E3DCC8DD3E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780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57EC-86CF-4326-8916-9B4921FA6E98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6388967-F45C-4A65-9678-E3DCC8DD3E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194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57EC-86CF-4326-8916-9B4921FA6E98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6388967-F45C-4A65-9678-E3DCC8DD3E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413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57EC-86CF-4326-8916-9B4921FA6E98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8967-F45C-4A65-9678-E3DCC8DD3E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175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57EC-86CF-4326-8916-9B4921FA6E98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8967-F45C-4A65-9678-E3DCC8DD3E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069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57EC-86CF-4326-8916-9B4921FA6E98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8967-F45C-4A65-9678-E3DCC8DD3E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058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57EC-86CF-4326-8916-9B4921FA6E98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6388967-F45C-4A65-9678-E3DCC8DD3E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168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A57EC-86CF-4326-8916-9B4921FA6E98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6388967-F45C-4A65-9678-E3DCC8DD3E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871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4DCA6EA-CE4B-4C51-B881-BCE99720F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2"/>
            <a:ext cx="2831637" cy="23644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F004039-791E-4FCA-8994-96423636A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1640" y="1"/>
            <a:ext cx="2688297" cy="25022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9D8A628-F7D6-40A4-B52C-3C06CD20594D}"/>
              </a:ext>
            </a:extLst>
          </p:cNvPr>
          <p:cNvSpPr txBox="1"/>
          <p:nvPr/>
        </p:nvSpPr>
        <p:spPr>
          <a:xfrm>
            <a:off x="1247461" y="1861136"/>
            <a:ext cx="9793088" cy="99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933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Районные методические чтения</a:t>
            </a:r>
            <a:endParaRPr lang="en-US" sz="2933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2933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«Современный педагог – новой школе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52F04AD-7858-4234-B4FA-C0E3AB73A01F}"/>
              </a:ext>
            </a:extLst>
          </p:cNvPr>
          <p:cNvSpPr txBox="1"/>
          <p:nvPr/>
        </p:nvSpPr>
        <p:spPr>
          <a:xfrm>
            <a:off x="2327581" y="3170724"/>
            <a:ext cx="76328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Секция для педагогов ДОО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«Лучшие практики поддержки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детской инициативы в разных видах деятельности»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3498A2B-2148-463F-B5AC-9D69E0CF3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065" y="581701"/>
            <a:ext cx="1824203" cy="127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6" t="20522" r="3824" b="27582"/>
          <a:stretch/>
        </p:blipFill>
        <p:spPr>
          <a:xfrm>
            <a:off x="279603" y="180195"/>
            <a:ext cx="6613145" cy="3217425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4" r="40378"/>
          <a:stretch/>
        </p:blipFill>
        <p:spPr>
          <a:xfrm rot="5400000">
            <a:off x="397204" y="3481651"/>
            <a:ext cx="3106350" cy="3341552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4574" b="-503"/>
          <a:stretch/>
        </p:blipFill>
        <p:spPr>
          <a:xfrm rot="5400000" flipV="1">
            <a:off x="8690614" y="3470925"/>
            <a:ext cx="3106350" cy="3304659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467" y="180195"/>
            <a:ext cx="4568652" cy="3217425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000" y="3599252"/>
            <a:ext cx="4430223" cy="3106350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49026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107" y="535301"/>
            <a:ext cx="8722957" cy="5272832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1" t="19216" r="5845" b="19085"/>
          <a:stretch/>
        </p:blipFill>
        <p:spPr>
          <a:xfrm>
            <a:off x="527069" y="357501"/>
            <a:ext cx="2043560" cy="257903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63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5" t="18955" r="4683" b="26536"/>
          <a:stretch/>
        </p:blipFill>
        <p:spPr>
          <a:xfrm>
            <a:off x="527069" y="3313928"/>
            <a:ext cx="2127551" cy="257903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3829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16" y="841660"/>
            <a:ext cx="8954623" cy="5186605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5003" y="3606682"/>
            <a:ext cx="2137891" cy="2577842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5003" y="634882"/>
            <a:ext cx="2053160" cy="2575033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7516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0" t="1976"/>
          <a:stretch/>
        </p:blipFill>
        <p:spPr>
          <a:xfrm>
            <a:off x="1981199" y="147039"/>
            <a:ext cx="7583191" cy="665169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10469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9" t="27016" r="31787" b="5563"/>
          <a:stretch/>
        </p:blipFill>
        <p:spPr>
          <a:xfrm rot="5400000">
            <a:off x="5508290" y="125788"/>
            <a:ext cx="2779059" cy="277905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4" t="879" b="1"/>
          <a:stretch/>
        </p:blipFill>
        <p:spPr>
          <a:xfrm rot="5400000">
            <a:off x="8480463" y="31101"/>
            <a:ext cx="3509242" cy="369861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584" y="125787"/>
            <a:ext cx="5136281" cy="3424856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0436" y="3845083"/>
            <a:ext cx="2137762" cy="220887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6301" y="2997284"/>
            <a:ext cx="2651048" cy="368668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55378" y="5412853"/>
            <a:ext cx="1729014" cy="127111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5790" y="3743705"/>
            <a:ext cx="2214339" cy="294026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207" y="3961491"/>
            <a:ext cx="2789782" cy="250469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31564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9" t="14084" r="6765" b="27075"/>
          <a:stretch/>
        </p:blipFill>
        <p:spPr>
          <a:xfrm>
            <a:off x="4236543" y="189991"/>
            <a:ext cx="3940245" cy="301778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09" b="20525"/>
          <a:stretch/>
        </p:blipFill>
        <p:spPr>
          <a:xfrm rot="5400000">
            <a:off x="600973" y="-39819"/>
            <a:ext cx="2181639" cy="264126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8" t="2777"/>
          <a:stretch/>
        </p:blipFill>
        <p:spPr>
          <a:xfrm rot="5400000">
            <a:off x="1730918" y="1769741"/>
            <a:ext cx="1860683" cy="280285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40854">
            <a:off x="8127920" y="3162497"/>
            <a:ext cx="3889585" cy="383471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8028" y="189991"/>
            <a:ext cx="2731245" cy="301778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30801">
            <a:off x="5077071" y="3266803"/>
            <a:ext cx="3047361" cy="3626104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5648">
            <a:off x="121754" y="4028689"/>
            <a:ext cx="4974741" cy="288433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52898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_20230205_17145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2200335" y="1579284"/>
            <a:ext cx="6661776" cy="3747248"/>
          </a:xfrm>
          <a:prstGeom prst="round1Rect">
            <a:avLst/>
          </a:prstGeom>
          <a:ln>
            <a:solidFill>
              <a:schemeClr val="accent1"/>
            </a:solidFill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12709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5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8" t="1830" r="24976" b="5171"/>
          <a:stretch/>
        </p:blipFill>
        <p:spPr>
          <a:xfrm rot="5400000">
            <a:off x="597692" y="308742"/>
            <a:ext cx="5296643" cy="607467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" r="22567" b="1"/>
          <a:stretch/>
        </p:blipFill>
        <p:spPr>
          <a:xfrm rot="5400000">
            <a:off x="6728048" y="775651"/>
            <a:ext cx="5296643" cy="514085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68383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7" t="784" r="20253" b="14512"/>
          <a:stretch/>
        </p:blipFill>
        <p:spPr>
          <a:xfrm rot="5400000">
            <a:off x="731394" y="493912"/>
            <a:ext cx="4494819" cy="514166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8" t="4331" r="18641" b="30729"/>
          <a:stretch/>
        </p:blipFill>
        <p:spPr>
          <a:xfrm rot="5400000">
            <a:off x="6479589" y="73067"/>
            <a:ext cx="4494820" cy="598335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15839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t="18276" r="30170" b="20365"/>
          <a:stretch/>
        </p:blipFill>
        <p:spPr>
          <a:xfrm rot="5400000">
            <a:off x="263833" y="203913"/>
            <a:ext cx="6218216" cy="614131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6" t="15803" r="27809" b="17453"/>
          <a:stretch/>
        </p:blipFill>
        <p:spPr>
          <a:xfrm rot="5400000">
            <a:off x="6219627" y="597544"/>
            <a:ext cx="6218218" cy="535405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52486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755392F-B4A1-464F-9E68-495EC6C8625F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/>
          <a:srcRect/>
          <a:stretch>
            <a:fillRect/>
          </a:stretch>
        </p:blipFill>
        <p:spPr>
          <a:xfrm>
            <a:off x="753787" y="0"/>
            <a:ext cx="4292347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7" t="24837" r="21732" b="36209"/>
          <a:stretch/>
        </p:blipFill>
        <p:spPr>
          <a:xfrm rot="16200000">
            <a:off x="-239254" y="1511331"/>
            <a:ext cx="6278427" cy="383533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softEdge rad="127000"/>
          </a:effectLst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5207000" y="0"/>
            <a:ext cx="69850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400" b="1" dirty="0" smtClean="0"/>
              <a:t>«Мой папа - стеклодув»</a:t>
            </a:r>
            <a:endParaRPr lang="ru-RU" sz="4400" b="1" dirty="0"/>
          </a:p>
        </p:txBody>
      </p:sp>
      <p:sp>
        <p:nvSpPr>
          <p:cNvPr id="9" name="Объект 3"/>
          <p:cNvSpPr>
            <a:spLocks noGrp="1"/>
          </p:cNvSpPr>
          <p:nvPr>
            <p:ph sz="half" idx="15"/>
          </p:nvPr>
        </p:nvSpPr>
        <p:spPr>
          <a:xfrm>
            <a:off x="5274637" y="2740489"/>
            <a:ext cx="6606544" cy="19331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b="1" dirty="0" smtClean="0"/>
              <a:t>Артемьева Елизавета Владимировна</a:t>
            </a:r>
          </a:p>
          <a:p>
            <a:pPr marL="0" indent="0">
              <a:buNone/>
            </a:pPr>
            <a:r>
              <a:rPr lang="ru-RU" dirty="0" smtClean="0"/>
              <a:t>воспитатель ГБДОУ детского сада № 30</a:t>
            </a:r>
          </a:p>
          <a:p>
            <a:pPr marL="0" indent="0">
              <a:buNone/>
            </a:pPr>
            <a:r>
              <a:rPr lang="ru-RU" sz="2400" b="1" dirty="0" smtClean="0"/>
              <a:t>Потапова Анна Юрьевна</a:t>
            </a:r>
          </a:p>
          <a:p>
            <a:pPr marL="0" indent="0">
              <a:buNone/>
            </a:pPr>
            <a:r>
              <a:rPr lang="ru-RU" dirty="0" smtClean="0"/>
              <a:t>воспитатель </a:t>
            </a:r>
            <a:r>
              <a:rPr lang="ru-RU" dirty="0"/>
              <a:t>ГБДОУ детского сада № 30</a:t>
            </a:r>
            <a:br>
              <a:rPr lang="ru-RU" dirty="0"/>
            </a:b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048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2" t="1043" r="35597" b="30698"/>
          <a:stretch/>
        </p:blipFill>
        <p:spPr>
          <a:xfrm rot="5400000">
            <a:off x="-39776" y="932815"/>
            <a:ext cx="5646458" cy="495304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8" t="1367" r="18487" b="21626"/>
          <a:stretch/>
        </p:blipFill>
        <p:spPr>
          <a:xfrm rot="5400000">
            <a:off x="5899346" y="115538"/>
            <a:ext cx="5646459" cy="6587599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25721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1" t="8367" r="5145" b="3137"/>
          <a:stretch/>
        </p:blipFill>
        <p:spPr>
          <a:xfrm>
            <a:off x="4708662" y="1867808"/>
            <a:ext cx="3211679" cy="2857167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6" t="27844" r="4684" b="11633"/>
          <a:stretch/>
        </p:blipFill>
        <p:spPr>
          <a:xfrm>
            <a:off x="7920341" y="392625"/>
            <a:ext cx="4089106" cy="5807534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t="25098" r="4452" b="9412"/>
          <a:stretch/>
        </p:blipFill>
        <p:spPr>
          <a:xfrm rot="24712">
            <a:off x="208927" y="408833"/>
            <a:ext cx="4530184" cy="577511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50663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" t="29079" r="228" b="29778"/>
          <a:stretch/>
        </p:blipFill>
        <p:spPr>
          <a:xfrm rot="5400000">
            <a:off x="3003263" y="2284835"/>
            <a:ext cx="6131451" cy="213531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4587" y="1046127"/>
            <a:ext cx="6131451" cy="461272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" t="16176" r="8225" b="21467"/>
          <a:stretch/>
        </p:blipFill>
        <p:spPr>
          <a:xfrm>
            <a:off x="7290476" y="286765"/>
            <a:ext cx="4791245" cy="6131451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50716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" t="6035" r="5457" b="9447"/>
          <a:stretch/>
        </p:blipFill>
        <p:spPr>
          <a:xfrm>
            <a:off x="4044609" y="3622768"/>
            <a:ext cx="4120958" cy="292358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" t="7726" r="4939" b="8701"/>
          <a:stretch/>
        </p:blipFill>
        <p:spPr>
          <a:xfrm rot="20486196">
            <a:off x="108855" y="3652231"/>
            <a:ext cx="4188824" cy="286465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2" t="8954" r="8646" b="7908"/>
          <a:stretch/>
        </p:blipFill>
        <p:spPr>
          <a:xfrm rot="1113943">
            <a:off x="8021108" y="3629672"/>
            <a:ext cx="4057181" cy="292859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" t="9777" r="9053" b="9022"/>
          <a:stretch/>
        </p:blipFill>
        <p:spPr>
          <a:xfrm rot="20508477">
            <a:off x="-224749" y="425141"/>
            <a:ext cx="4286417" cy="311834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4" t="10967" r="4901" b="8356"/>
          <a:stretch/>
        </p:blipFill>
        <p:spPr>
          <a:xfrm>
            <a:off x="4070553" y="264436"/>
            <a:ext cx="4120958" cy="289788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" t="9322" r="5083" b="5478"/>
          <a:stretch/>
        </p:blipFill>
        <p:spPr>
          <a:xfrm rot="1093190">
            <a:off x="8222807" y="430958"/>
            <a:ext cx="4297478" cy="2985314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69721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501" r="11157" b="2816"/>
          <a:stretch/>
        </p:blipFill>
        <p:spPr>
          <a:xfrm rot="5400000">
            <a:off x="5583303" y="-208674"/>
            <a:ext cx="5199529" cy="740484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224118" y="1913164"/>
            <a:ext cx="433272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Поет стекло, мелькают руки.</a:t>
            </a:r>
          </a:p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Надежда вдаль зовет меня.</a:t>
            </a:r>
          </a:p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Животрепещущие звуки</a:t>
            </a:r>
          </a:p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Рождают музыку огня</a:t>
            </a:r>
          </a:p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И. В. Седов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38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" t="1699" r="335" b="22222"/>
          <a:stretch/>
        </p:blipFill>
        <p:spPr>
          <a:xfrm>
            <a:off x="2840323" y="2855013"/>
            <a:ext cx="6445623" cy="374386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8301" r="3868" b="21438"/>
          <a:stretch/>
        </p:blipFill>
        <p:spPr>
          <a:xfrm rot="5400000">
            <a:off x="-328057" y="3786060"/>
            <a:ext cx="3631553" cy="212149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0" t="6144" r="4850" b="16732"/>
          <a:stretch/>
        </p:blipFill>
        <p:spPr>
          <a:xfrm>
            <a:off x="8457218" y="161043"/>
            <a:ext cx="3544212" cy="261708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8" t="21046" r="5046" b="20915"/>
          <a:stretch/>
        </p:blipFill>
        <p:spPr>
          <a:xfrm rot="5400000">
            <a:off x="8959467" y="3471748"/>
            <a:ext cx="3567847" cy="268641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765" y="161042"/>
            <a:ext cx="2937919" cy="261708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TextBox 9"/>
          <p:cNvSpPr txBox="1"/>
          <p:nvPr/>
        </p:nvSpPr>
        <p:spPr>
          <a:xfrm>
            <a:off x="3348989" y="835285"/>
            <a:ext cx="5108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Создание «точки удивления»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81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>
          <a:xfrm>
            <a:off x="5331855" y="231820"/>
            <a:ext cx="6478072" cy="614322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31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Проект «Профессия стеклодув»</a:t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  Создание условий для максимального обогащения знаний и представлений детей о профессиях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Познакомить детей с профессией стеклодува.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Создавать условия для закрепления представлений о трудовых действиях, совершаемых мастером-стеклодувом, об оборудовании и результатах труда.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Дать возможность сориентироваться в профессиях, выявить свои стремления,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желания и наклонности.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Расширять кругозор и познавательный интерес детей.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1823" y="1006603"/>
            <a:ext cx="6219783" cy="467021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52553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33459" y="251576"/>
            <a:ext cx="9911924" cy="107769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Ожидаемые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результаты: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Объект 2"/>
          <p:cNvSpPr>
            <a:spLocks noGrp="1"/>
          </p:cNvSpPr>
          <p:nvPr>
            <p:ph idx="4294967295"/>
          </p:nvPr>
        </p:nvSpPr>
        <p:spPr>
          <a:xfrm>
            <a:off x="929746" y="941111"/>
            <a:ext cx="9916054" cy="5713689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ребенок </a:t>
            </a:r>
            <a:r>
              <a:rPr lang="ru-RU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проявляет любознательность, активно задает вопросы, интересуется новым и неизвестным в окружающем </a:t>
            </a:r>
            <a:r>
              <a:rPr lang="ru-RU" sz="2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мире;</a:t>
            </a:r>
          </a:p>
          <a:p>
            <a:pPr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ребенок </a:t>
            </a:r>
            <a:r>
              <a:rPr lang="ru-RU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владеет речью, как средством коммуникации, ведет диалог со сверстниками и </a:t>
            </a:r>
            <a:r>
              <a:rPr lang="ru-RU" sz="2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взрослыми;</a:t>
            </a:r>
          </a:p>
          <a:p>
            <a:pPr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ребенок </a:t>
            </a:r>
            <a:r>
              <a:rPr lang="ru-RU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проявляет положительное отношение к миру, разным видам труда, другим людям и самому </a:t>
            </a:r>
            <a:r>
              <a:rPr lang="ru-RU" sz="2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себе;</a:t>
            </a:r>
          </a:p>
          <a:p>
            <a:pPr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ребенка выражено стремление заниматься социально значимой </a:t>
            </a:r>
            <a:r>
              <a:rPr lang="ru-RU" sz="2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деятельностью;</a:t>
            </a:r>
          </a:p>
          <a:p>
            <a:pPr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ребенок </a:t>
            </a:r>
            <a:r>
              <a:rPr lang="ru-RU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способен решать адекватные возрасту интеллектуальные, творческие, и личностные задачи; применять накопленный опыт для осуществления различных видов детской </a:t>
            </a:r>
            <a:r>
              <a:rPr lang="ru-RU" sz="2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деятельности;</a:t>
            </a:r>
          </a:p>
          <a:p>
            <a:pPr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ребенок </a:t>
            </a:r>
            <a:r>
              <a:rPr lang="ru-RU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владеет умениями, навыками и средствами художественной выразительности в различных видах деятельности и искусства; участвует в художественных проектах.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049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" t="35686" r="3464" b="9411"/>
          <a:stretch/>
        </p:blipFill>
        <p:spPr>
          <a:xfrm>
            <a:off x="430835" y="67064"/>
            <a:ext cx="6349957" cy="4814047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3" t="30327" r="2549" b="915"/>
          <a:stretch/>
        </p:blipFill>
        <p:spPr>
          <a:xfrm>
            <a:off x="6964929" y="67064"/>
            <a:ext cx="4957945" cy="3272118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66" r="5905" b="34902"/>
          <a:stretch/>
        </p:blipFill>
        <p:spPr>
          <a:xfrm>
            <a:off x="6362743" y="3431489"/>
            <a:ext cx="5619398" cy="2924846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7" t="20915" r="16568" b="13987"/>
          <a:stretch/>
        </p:blipFill>
        <p:spPr>
          <a:xfrm>
            <a:off x="430835" y="2644946"/>
            <a:ext cx="5872641" cy="3711389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5018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2" r="1198" b="17386"/>
          <a:stretch/>
        </p:blipFill>
        <p:spPr>
          <a:xfrm>
            <a:off x="209893" y="549995"/>
            <a:ext cx="6656667" cy="558954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2" r="1348"/>
          <a:stretch/>
        </p:blipFill>
        <p:spPr>
          <a:xfrm>
            <a:off x="6866560" y="549994"/>
            <a:ext cx="5186511" cy="558954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53541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" t="6144" r="153" b="13856"/>
          <a:stretch/>
        </p:blipFill>
        <p:spPr>
          <a:xfrm>
            <a:off x="7650415" y="674601"/>
            <a:ext cx="4478817" cy="477373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44" r="20544"/>
          <a:stretch/>
        </p:blipFill>
        <p:spPr>
          <a:xfrm>
            <a:off x="168012" y="674602"/>
            <a:ext cx="3851730" cy="477373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93" r="2084"/>
          <a:stretch/>
        </p:blipFill>
        <p:spPr>
          <a:xfrm>
            <a:off x="4019742" y="1304360"/>
            <a:ext cx="3630673" cy="337214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64991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89" r="222" b="7084"/>
          <a:stretch/>
        </p:blipFill>
        <p:spPr>
          <a:xfrm>
            <a:off x="286995" y="412930"/>
            <a:ext cx="6693924" cy="569153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559" y="412930"/>
            <a:ext cx="4268651" cy="569153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75112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652</TotalTime>
  <Words>185</Words>
  <Application>Microsoft Office PowerPoint</Application>
  <PresentationFormat>Произвольный</PresentationFormat>
  <Paragraphs>32</Paragraphs>
  <Slides>24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Ожидаемые результаты: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«Знакомство с профессией стеклодув»</dc:title>
  <dc:creator>Елизавета</dc:creator>
  <cp:lastModifiedBy>Dell</cp:lastModifiedBy>
  <cp:revision>55</cp:revision>
  <dcterms:created xsi:type="dcterms:W3CDTF">2023-03-21T10:36:03Z</dcterms:created>
  <dcterms:modified xsi:type="dcterms:W3CDTF">2024-10-10T14:07:22Z</dcterms:modified>
</cp:coreProperties>
</file>