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5" r:id="rId10"/>
    <p:sldId id="266" r:id="rId11"/>
    <p:sldId id="267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2" d="100"/>
          <a:sy n="42" d="100"/>
        </p:scale>
        <p:origin x="-1974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B17B-483C-4D21-BC73-8410B0007D99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AA7D-5F41-473C-A0FF-E22E873BFF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786081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rgbClr val="C00000"/>
                </a:solidFill>
              </a:rPr>
              <a:t>Сталинград: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200 дней мужества и стойкости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Минута молчания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ика\Desktop\14.jpg"/>
          <p:cNvPicPr>
            <a:picLocks noChangeAspect="1" noChangeArrowheads="1"/>
          </p:cNvPicPr>
          <p:nvPr/>
        </p:nvPicPr>
        <p:blipFill>
          <a:blip r:embed="rId3"/>
          <a:srcRect b="1961"/>
          <a:stretch>
            <a:fillRect/>
          </a:stretch>
        </p:blipFill>
        <p:spPr bwMode="auto">
          <a:xfrm>
            <a:off x="857224" y="1214422"/>
            <a:ext cx="728667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Река Волга в Волгограде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ика\Desktop\1647207590_140-vsegda-pomnim-com-p-reka-volga-foto-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439343" cy="52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Мамаев курган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ика\Desktop\1650709064_35-sportishka-com-p-mamaev-kurgan-volgograd-krasivo-foto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33574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ика\Desktop\11-2022103-1544-125cyqm.j3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66" y="571480"/>
            <a:ext cx="868588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ика\Desktop\611322926919970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41" y="428604"/>
            <a:ext cx="8998751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ика\Desktop\kulikov_69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690568"/>
            <a:ext cx="8489228" cy="565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3"/>
            <a:ext cx="8101042" cy="142875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Победа! Сталинград наш!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 февраля 1943 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ика\Desktop\2d0903685b3f0efc42359c2bfae39c1e-800x.jpg"/>
          <p:cNvPicPr>
            <a:picLocks noChangeAspect="1" noChangeArrowheads="1"/>
          </p:cNvPicPr>
          <p:nvPr/>
        </p:nvPicPr>
        <p:blipFill>
          <a:blip r:embed="rId3"/>
          <a:srcRect l="21875" t="22500" r="3125" b="3750"/>
          <a:stretch>
            <a:fillRect/>
          </a:stretch>
        </p:blipFill>
        <p:spPr bwMode="auto">
          <a:xfrm>
            <a:off x="2536622" y="1928802"/>
            <a:ext cx="639309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VSrazhenie_800_Vozdushnyy-nalet-samoletov-lyuftvaf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62613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ика\Desktop\39e5b40191cb2b1a8969474673a8a2d5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0711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858280" cy="7143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Уличные бои в Сталинграде 1942г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а\Desktop\stalingrad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3876668" cy="2907501"/>
          </a:xfrm>
          <a:prstGeom prst="rect">
            <a:avLst/>
          </a:prstGeom>
          <a:noFill/>
        </p:spPr>
      </p:pic>
      <p:pic>
        <p:nvPicPr>
          <p:cNvPr id="2051" name="Picture 3" descr="C:\Users\Вика\Desktop\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330143"/>
            <a:ext cx="5000575" cy="352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442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Яков Федотович Павлов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Вика\Desktop\slide-13.jpg"/>
          <p:cNvPicPr>
            <a:picLocks noChangeAspect="1" noChangeArrowheads="1"/>
          </p:cNvPicPr>
          <p:nvPr/>
        </p:nvPicPr>
        <p:blipFill>
          <a:blip r:embed="rId3"/>
          <a:srcRect l="2449" t="59185" r="76323"/>
          <a:stretch>
            <a:fillRect/>
          </a:stretch>
        </p:blipFill>
        <p:spPr bwMode="auto">
          <a:xfrm>
            <a:off x="214282" y="1428736"/>
            <a:ext cx="3714775" cy="5030634"/>
          </a:xfrm>
          <a:prstGeom prst="rect">
            <a:avLst/>
          </a:prstGeom>
          <a:noFill/>
        </p:spPr>
      </p:pic>
      <p:pic>
        <p:nvPicPr>
          <p:cNvPr id="5124" name="Picture 4" descr="C:\Users\Вика\Desktop\slide-13.jpg"/>
          <p:cNvPicPr>
            <a:picLocks noChangeAspect="1" noChangeArrowheads="1"/>
          </p:cNvPicPr>
          <p:nvPr/>
        </p:nvPicPr>
        <p:blipFill>
          <a:blip r:embed="rId3"/>
          <a:srcRect l="25967" t="56112" r="37411"/>
          <a:stretch>
            <a:fillRect/>
          </a:stretch>
        </p:blipFill>
        <p:spPr bwMode="auto">
          <a:xfrm>
            <a:off x="4000496" y="1000108"/>
            <a:ext cx="3857652" cy="3462858"/>
          </a:xfrm>
          <a:prstGeom prst="rect">
            <a:avLst/>
          </a:prstGeom>
          <a:noFill/>
        </p:spPr>
      </p:pic>
      <p:pic>
        <p:nvPicPr>
          <p:cNvPr id="5123" name="Picture 3" descr="C:\Users\Вика\Desktop\slide-13.jpg"/>
          <p:cNvPicPr>
            <a:picLocks noChangeAspect="1" noChangeArrowheads="1"/>
          </p:cNvPicPr>
          <p:nvPr/>
        </p:nvPicPr>
        <p:blipFill>
          <a:blip r:embed="rId3"/>
          <a:srcRect l="63733" t="54584"/>
          <a:stretch>
            <a:fillRect/>
          </a:stretch>
        </p:blipFill>
        <p:spPr bwMode="auto">
          <a:xfrm>
            <a:off x="5643570" y="3769809"/>
            <a:ext cx="3292365" cy="308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Вика\Desktop\image-10.jpg"/>
          <p:cNvPicPr>
            <a:picLocks noChangeAspect="1" noChangeArrowheads="1"/>
          </p:cNvPicPr>
          <p:nvPr/>
        </p:nvPicPr>
        <p:blipFill>
          <a:blip r:embed="rId3"/>
          <a:srcRect l="13542" t="9722" r="52083" b="25000"/>
          <a:stretch>
            <a:fillRect/>
          </a:stretch>
        </p:blipFill>
        <p:spPr bwMode="auto">
          <a:xfrm>
            <a:off x="5429224" y="928670"/>
            <a:ext cx="3714776" cy="5290742"/>
          </a:xfrm>
          <a:prstGeom prst="rect">
            <a:avLst/>
          </a:prstGeom>
          <a:noFill/>
        </p:spPr>
      </p:pic>
      <p:pic>
        <p:nvPicPr>
          <p:cNvPr id="6146" name="Picture 2" descr="C:\Users\Вика\Desktop\nvf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509379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8572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ика\Desktop\img42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57784" cy="3080394"/>
          </a:xfrm>
          <a:prstGeom prst="rect">
            <a:avLst/>
          </a:prstGeom>
          <a:noFill/>
        </p:spPr>
      </p:pic>
      <p:pic>
        <p:nvPicPr>
          <p:cNvPr id="7171" name="Picture 3" descr="C:\Users\Вика\Desktop\1439640_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1488" y="2928934"/>
            <a:ext cx="6422512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а\Desktop\1642701930_35-adonius-club-p-fon-dlya-prezentatsii-vov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858312" cy="150017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Русский солдат, он защищал Сталинград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ика\Desktop\110f0a3461c96acb1fab471b58366f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7215238" cy="511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29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Сталинград:  200 дней мужества и стойкости</vt:lpstr>
      <vt:lpstr>Победа! Сталинград наш!  2 февраля 1943 г</vt:lpstr>
      <vt:lpstr>Слайд 3</vt:lpstr>
      <vt:lpstr>Слайд 4</vt:lpstr>
      <vt:lpstr>Уличные бои в Сталинграде 1942г</vt:lpstr>
      <vt:lpstr>Яков Федотович Павлов</vt:lpstr>
      <vt:lpstr>Слайд 7</vt:lpstr>
      <vt:lpstr>Слайд 8</vt:lpstr>
      <vt:lpstr>Русский солдат, он защищал Сталинград</vt:lpstr>
      <vt:lpstr>Минута молчания</vt:lpstr>
      <vt:lpstr>Река Волга в Волгограде</vt:lpstr>
      <vt:lpstr>Мамаев курган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9</cp:revision>
  <dcterms:created xsi:type="dcterms:W3CDTF">2023-01-29T19:03:52Z</dcterms:created>
  <dcterms:modified xsi:type="dcterms:W3CDTF">2023-01-29T20:33:47Z</dcterms:modified>
</cp:coreProperties>
</file>