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320" r:id="rId4"/>
    <p:sldId id="292" r:id="rId5"/>
    <p:sldId id="323" r:id="rId6"/>
    <p:sldId id="260" r:id="rId7"/>
    <p:sldId id="257" r:id="rId8"/>
    <p:sldId id="258" r:id="rId9"/>
    <p:sldId id="259" r:id="rId10"/>
    <p:sldId id="263" r:id="rId11"/>
    <p:sldId id="268" r:id="rId12"/>
    <p:sldId id="270" r:id="rId13"/>
    <p:sldId id="271" r:id="rId14"/>
    <p:sldId id="300" r:id="rId15"/>
    <p:sldId id="302" r:id="rId16"/>
    <p:sldId id="304" r:id="rId17"/>
    <p:sldId id="306" r:id="rId18"/>
    <p:sldId id="308" r:id="rId19"/>
    <p:sldId id="314" r:id="rId20"/>
    <p:sldId id="285" r:id="rId21"/>
    <p:sldId id="287" r:id="rId22"/>
    <p:sldId id="288" r:id="rId23"/>
    <p:sldId id="289" r:id="rId24"/>
    <p:sldId id="322" r:id="rId25"/>
    <p:sldId id="290" r:id="rId26"/>
    <p:sldId id="293" r:id="rId27"/>
    <p:sldId id="294" r:id="rId28"/>
    <p:sldId id="295" r:id="rId29"/>
    <p:sldId id="281" r:id="rId30"/>
    <p:sldId id="282" r:id="rId31"/>
    <p:sldId id="310" r:id="rId32"/>
    <p:sldId id="312" r:id="rId33"/>
    <p:sldId id="296" r:id="rId34"/>
    <p:sldId id="297" r:id="rId35"/>
    <p:sldId id="298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7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svg"/><Relationship Id="rId1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svg"/><Relationship Id="rId1" Type="http://schemas.openxmlformats.org/officeDocument/2006/relationships/image" Target="../media/image34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svg"/><Relationship Id="rId1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svg"/><Relationship Id="rId1" Type="http://schemas.openxmlformats.org/officeDocument/2006/relationships/image" Target="../media/image34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79D02B-00A4-433E-B1F1-6AB5DC97C14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FD1BAE-C3A6-4877-8D0D-6F69AECC6DAA}">
      <dgm:prSet custT="1"/>
      <dgm:spPr/>
      <dgm:t>
        <a:bodyPr/>
        <a:lstStyle/>
        <a:p>
          <a:r>
            <a:rPr lang="ru-RU" sz="2800" b="1" dirty="0">
              <a:latin typeface="Times New Roman" pitchFamily="18" charset="0"/>
              <a:cs typeface="Times New Roman" pitchFamily="18" charset="0"/>
            </a:rPr>
            <a:t>Проблема </a:t>
          </a:r>
          <a:r>
            <a:rPr lang="ru-RU" sz="2800" dirty="0">
              <a:latin typeface="Times New Roman" pitchFamily="18" charset="0"/>
              <a:cs typeface="Times New Roman" pitchFamily="18" charset="0"/>
            </a:rPr>
            <a:t>– вопрос, который интересует автора исходного текста  и вызывает его раздумья.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414822B4-5F62-4FD8-B677-1D9B306734F9}" type="parTrans" cxnId="{BAA79D04-41D8-46CA-B6EB-2BE93562026B}">
      <dgm:prSet/>
      <dgm:spPr/>
      <dgm:t>
        <a:bodyPr/>
        <a:lstStyle/>
        <a:p>
          <a:endParaRPr lang="en-US"/>
        </a:p>
      </dgm:t>
    </dgm:pt>
    <dgm:pt modelId="{E04993B4-971E-49F5-96BD-29D42075FD8D}" type="sibTrans" cxnId="{BAA79D04-41D8-46CA-B6EB-2BE93562026B}">
      <dgm:prSet/>
      <dgm:spPr/>
      <dgm:t>
        <a:bodyPr/>
        <a:lstStyle/>
        <a:p>
          <a:endParaRPr lang="en-US"/>
        </a:p>
      </dgm:t>
    </dgm:pt>
    <dgm:pt modelId="{4DD1B8DE-4F9C-4BBC-8758-310B31E54564}">
      <dgm:prSet custT="1"/>
      <dgm:spPr/>
      <dgm:t>
        <a:bodyPr/>
        <a:lstStyle/>
        <a:p>
          <a:r>
            <a:rPr lang="ru-RU" sz="2800" b="1" dirty="0">
              <a:latin typeface="Times New Roman" pitchFamily="18" charset="0"/>
              <a:cs typeface="Times New Roman" pitchFamily="18" charset="0"/>
            </a:rPr>
            <a:t>Авторская позиция </a:t>
          </a:r>
          <a:r>
            <a:rPr lang="ru-RU" sz="2800" dirty="0">
              <a:latin typeface="Times New Roman" pitchFamily="18" charset="0"/>
              <a:cs typeface="Times New Roman" pitchFamily="18" charset="0"/>
            </a:rPr>
            <a:t>– ответ на вопрос. 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AC1CDE9-C349-4D4F-B276-4B2934AB5E31}" type="parTrans" cxnId="{5B29AB8E-314D-4127-8A7E-F295FC0BE344}">
      <dgm:prSet/>
      <dgm:spPr/>
      <dgm:t>
        <a:bodyPr/>
        <a:lstStyle/>
        <a:p>
          <a:endParaRPr lang="en-US"/>
        </a:p>
      </dgm:t>
    </dgm:pt>
    <dgm:pt modelId="{A2A060F7-B287-457A-A945-EE046A44C0D1}" type="sibTrans" cxnId="{5B29AB8E-314D-4127-8A7E-F295FC0BE344}">
      <dgm:prSet/>
      <dgm:spPr/>
      <dgm:t>
        <a:bodyPr/>
        <a:lstStyle/>
        <a:p>
          <a:endParaRPr lang="en-US"/>
        </a:p>
      </dgm:t>
    </dgm:pt>
    <dgm:pt modelId="{66C19744-3213-4FE0-8638-622B93CBB8E0}" type="pres">
      <dgm:prSet presAssocID="{FA79D02B-00A4-433E-B1F1-6AB5DC97C14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6DB874-BB13-4BBB-9BAC-3706A0331059}" type="pres">
      <dgm:prSet presAssocID="{BCFD1BAE-C3A6-4877-8D0D-6F69AECC6DAA}" presName="compNode" presStyleCnt="0"/>
      <dgm:spPr/>
    </dgm:pt>
    <dgm:pt modelId="{A1535FF9-A62A-49CC-829E-5BEAB8FA41EA}" type="pres">
      <dgm:prSet presAssocID="{BCFD1BAE-C3A6-4877-8D0D-6F69AECC6DAA}" presName="bgRect" presStyleLbl="bgShp" presStyleIdx="0" presStyleCnt="2"/>
      <dgm:spPr/>
    </dgm:pt>
    <dgm:pt modelId="{11E94E22-233D-4E70-8440-78A090C49343}" type="pres">
      <dgm:prSet presAssocID="{BCFD1BAE-C3A6-4877-8D0D-6F69AECC6DAA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Вопросы"/>
        </a:ext>
      </dgm:extLst>
    </dgm:pt>
    <dgm:pt modelId="{1C921820-F441-4B6B-9C40-E4C2E8265BB8}" type="pres">
      <dgm:prSet presAssocID="{BCFD1BAE-C3A6-4877-8D0D-6F69AECC6DAA}" presName="spaceRect" presStyleCnt="0"/>
      <dgm:spPr/>
    </dgm:pt>
    <dgm:pt modelId="{4A02682B-D7DF-456F-9B83-4BC8D8AC55C3}" type="pres">
      <dgm:prSet presAssocID="{BCFD1BAE-C3A6-4877-8D0D-6F69AECC6DAA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4F2AD77-48A6-4C8A-A8BD-CD8AB663A8D2}" type="pres">
      <dgm:prSet presAssocID="{E04993B4-971E-49F5-96BD-29D42075FD8D}" presName="sibTrans" presStyleCnt="0"/>
      <dgm:spPr/>
    </dgm:pt>
    <dgm:pt modelId="{08D52F7E-2D2F-41DB-9ADC-3B57F4BAD015}" type="pres">
      <dgm:prSet presAssocID="{4DD1B8DE-4F9C-4BBC-8758-310B31E54564}" presName="compNode" presStyleCnt="0"/>
      <dgm:spPr/>
    </dgm:pt>
    <dgm:pt modelId="{31F1BD3B-41D8-43B2-AE21-6177B4660FC4}" type="pres">
      <dgm:prSet presAssocID="{4DD1B8DE-4F9C-4BBC-8758-310B31E54564}" presName="bgRect" presStyleLbl="bgShp" presStyleIdx="1" presStyleCnt="2"/>
      <dgm:spPr/>
    </dgm:pt>
    <dgm:pt modelId="{1F8E61BB-278C-4905-85A9-1A2BFA621E8E}" type="pres">
      <dgm:prSet presAssocID="{4DD1B8DE-4F9C-4BBC-8758-310B31E54564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FEB370BF-6AFA-477C-86CE-7EA15A68347E}" type="pres">
      <dgm:prSet presAssocID="{4DD1B8DE-4F9C-4BBC-8758-310B31E54564}" presName="spaceRect" presStyleCnt="0"/>
      <dgm:spPr/>
    </dgm:pt>
    <dgm:pt modelId="{E44B0B6D-6EE4-403F-A751-7928D6BEF51A}" type="pres">
      <dgm:prSet presAssocID="{4DD1B8DE-4F9C-4BBC-8758-310B31E54564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5B29AB8E-314D-4127-8A7E-F295FC0BE344}" srcId="{FA79D02B-00A4-433E-B1F1-6AB5DC97C146}" destId="{4DD1B8DE-4F9C-4BBC-8758-310B31E54564}" srcOrd="1" destOrd="0" parTransId="{1AC1CDE9-C349-4D4F-B276-4B2934AB5E31}" sibTransId="{A2A060F7-B287-457A-A945-EE046A44C0D1}"/>
    <dgm:cxn modelId="{BAA79D04-41D8-46CA-B6EB-2BE93562026B}" srcId="{FA79D02B-00A4-433E-B1F1-6AB5DC97C146}" destId="{BCFD1BAE-C3A6-4877-8D0D-6F69AECC6DAA}" srcOrd="0" destOrd="0" parTransId="{414822B4-5F62-4FD8-B677-1D9B306734F9}" sibTransId="{E04993B4-971E-49F5-96BD-29D42075FD8D}"/>
    <dgm:cxn modelId="{4E6235A0-82BD-423D-B261-C7883D97060F}" type="presOf" srcId="{FA79D02B-00A4-433E-B1F1-6AB5DC97C146}" destId="{66C19744-3213-4FE0-8638-622B93CBB8E0}" srcOrd="0" destOrd="0" presId="urn:microsoft.com/office/officeart/2018/2/layout/IconVerticalSolidList"/>
    <dgm:cxn modelId="{D406BABD-B7ED-4566-98AD-580CEEB694E6}" type="presOf" srcId="{BCFD1BAE-C3A6-4877-8D0D-6F69AECC6DAA}" destId="{4A02682B-D7DF-456F-9B83-4BC8D8AC55C3}" srcOrd="0" destOrd="0" presId="urn:microsoft.com/office/officeart/2018/2/layout/IconVerticalSolidList"/>
    <dgm:cxn modelId="{6BAD1D06-C74E-4291-94F1-FABD97156C2E}" type="presOf" srcId="{4DD1B8DE-4F9C-4BBC-8758-310B31E54564}" destId="{E44B0B6D-6EE4-403F-A751-7928D6BEF51A}" srcOrd="0" destOrd="0" presId="urn:microsoft.com/office/officeart/2018/2/layout/IconVerticalSolidList"/>
    <dgm:cxn modelId="{8C7FDA67-153A-4216-8333-A70AAFFC197F}" type="presParOf" srcId="{66C19744-3213-4FE0-8638-622B93CBB8E0}" destId="{086DB874-BB13-4BBB-9BAC-3706A0331059}" srcOrd="0" destOrd="0" presId="urn:microsoft.com/office/officeart/2018/2/layout/IconVerticalSolidList"/>
    <dgm:cxn modelId="{8EDB556F-4750-42C1-88BB-424A66498096}" type="presParOf" srcId="{086DB874-BB13-4BBB-9BAC-3706A0331059}" destId="{A1535FF9-A62A-49CC-829E-5BEAB8FA41EA}" srcOrd="0" destOrd="0" presId="urn:microsoft.com/office/officeart/2018/2/layout/IconVerticalSolidList"/>
    <dgm:cxn modelId="{F8AFC199-4E38-4DE5-8B52-13A6C3340AC3}" type="presParOf" srcId="{086DB874-BB13-4BBB-9BAC-3706A0331059}" destId="{11E94E22-233D-4E70-8440-78A090C49343}" srcOrd="1" destOrd="0" presId="urn:microsoft.com/office/officeart/2018/2/layout/IconVerticalSolidList"/>
    <dgm:cxn modelId="{243A2F4E-1041-440D-AEAA-F8B0B2CA3CAD}" type="presParOf" srcId="{086DB874-BB13-4BBB-9BAC-3706A0331059}" destId="{1C921820-F441-4B6B-9C40-E4C2E8265BB8}" srcOrd="2" destOrd="0" presId="urn:microsoft.com/office/officeart/2018/2/layout/IconVerticalSolidList"/>
    <dgm:cxn modelId="{147D6B30-2B68-44B9-BDE9-92C366E14934}" type="presParOf" srcId="{086DB874-BB13-4BBB-9BAC-3706A0331059}" destId="{4A02682B-D7DF-456F-9B83-4BC8D8AC55C3}" srcOrd="3" destOrd="0" presId="urn:microsoft.com/office/officeart/2018/2/layout/IconVerticalSolidList"/>
    <dgm:cxn modelId="{CA1ACF4B-0136-4064-AD1C-C8FCE87B180D}" type="presParOf" srcId="{66C19744-3213-4FE0-8638-622B93CBB8E0}" destId="{64F2AD77-48A6-4C8A-A8BD-CD8AB663A8D2}" srcOrd="1" destOrd="0" presId="urn:microsoft.com/office/officeart/2018/2/layout/IconVerticalSolidList"/>
    <dgm:cxn modelId="{BA03217D-1ECA-45DE-9249-D8F0F712EE7F}" type="presParOf" srcId="{66C19744-3213-4FE0-8638-622B93CBB8E0}" destId="{08D52F7E-2D2F-41DB-9ADC-3B57F4BAD015}" srcOrd="2" destOrd="0" presId="urn:microsoft.com/office/officeart/2018/2/layout/IconVerticalSolidList"/>
    <dgm:cxn modelId="{5281A8DB-D73F-4F8C-BDEA-7E9818EBD693}" type="presParOf" srcId="{08D52F7E-2D2F-41DB-9ADC-3B57F4BAD015}" destId="{31F1BD3B-41D8-43B2-AE21-6177B4660FC4}" srcOrd="0" destOrd="0" presId="urn:microsoft.com/office/officeart/2018/2/layout/IconVerticalSolidList"/>
    <dgm:cxn modelId="{AE057F15-B451-499A-BA1B-7B8BEFFC1876}" type="presParOf" srcId="{08D52F7E-2D2F-41DB-9ADC-3B57F4BAD015}" destId="{1F8E61BB-278C-4905-85A9-1A2BFA621E8E}" srcOrd="1" destOrd="0" presId="urn:microsoft.com/office/officeart/2018/2/layout/IconVerticalSolidList"/>
    <dgm:cxn modelId="{08FCCCBE-C329-46D0-A24C-AAF25310A389}" type="presParOf" srcId="{08D52F7E-2D2F-41DB-9ADC-3B57F4BAD015}" destId="{FEB370BF-6AFA-477C-86CE-7EA15A68347E}" srcOrd="2" destOrd="0" presId="urn:microsoft.com/office/officeart/2018/2/layout/IconVerticalSolidList"/>
    <dgm:cxn modelId="{20B3B26F-B567-40BF-BA78-C6FF20C90E2F}" type="presParOf" srcId="{08D52F7E-2D2F-41DB-9ADC-3B57F4BAD015}" destId="{E44B0B6D-6EE4-403F-A751-7928D6BEF51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C02248-104D-4093-80E0-C26936D480D0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E52ABF-63E8-44C0-AD79-F6D9EBF54A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800" dirty="0">
              <a:latin typeface="Times New Roman" pitchFamily="18" charset="0"/>
              <a:cs typeface="Times New Roman" pitchFamily="18" charset="0"/>
            </a:rPr>
            <a:t>К какому стилю относится текст? Докажите. 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067BC40-4893-4BD1-85D8-397EF2DFE3E8}" type="parTrans" cxnId="{21C85925-06F2-48A2-9D3B-2E6CCDBF63FB}">
      <dgm:prSet/>
      <dgm:spPr/>
      <dgm:t>
        <a:bodyPr/>
        <a:lstStyle/>
        <a:p>
          <a:endParaRPr lang="en-US"/>
        </a:p>
      </dgm:t>
    </dgm:pt>
    <dgm:pt modelId="{7945DB50-D87F-4F86-A373-1ECBD9EC0334}" type="sibTrans" cxnId="{21C85925-06F2-48A2-9D3B-2E6CCDBF63FB}">
      <dgm:prSet/>
      <dgm:spPr/>
      <dgm:t>
        <a:bodyPr/>
        <a:lstStyle/>
        <a:p>
          <a:endParaRPr lang="en-US"/>
        </a:p>
      </dgm:t>
    </dgm:pt>
    <dgm:pt modelId="{53FCA594-BC53-4584-B277-C1435D42D1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800" dirty="0">
              <a:latin typeface="Times New Roman" pitchFamily="18" charset="0"/>
              <a:cs typeface="Times New Roman" pitchFamily="18" charset="0"/>
            </a:rPr>
            <a:t>Тип речи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C6C8D95C-77EF-4DA5-BEF5-6674DAF96070}" type="parTrans" cxnId="{4AEAB19C-954A-442F-AE02-E2AE61970914}">
      <dgm:prSet/>
      <dgm:spPr/>
      <dgm:t>
        <a:bodyPr/>
        <a:lstStyle/>
        <a:p>
          <a:endParaRPr lang="en-US"/>
        </a:p>
      </dgm:t>
    </dgm:pt>
    <dgm:pt modelId="{BCD51CDF-0D79-4488-B573-C7904FA65C2A}" type="sibTrans" cxnId="{4AEAB19C-954A-442F-AE02-E2AE61970914}">
      <dgm:prSet/>
      <dgm:spPr/>
      <dgm:t>
        <a:bodyPr/>
        <a:lstStyle/>
        <a:p>
          <a:endParaRPr lang="en-US"/>
        </a:p>
      </dgm:t>
    </dgm:pt>
    <dgm:pt modelId="{5D7C23B2-C123-4C6D-A8D6-2BC5EE3D6F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800" dirty="0">
              <a:latin typeface="Times New Roman" pitchFamily="18" charset="0"/>
              <a:cs typeface="Times New Roman" pitchFamily="18" charset="0"/>
            </a:rPr>
            <a:t>О чем текст? Давайте определим тему. Кто главный герой?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33A743E-F1A4-42BA-9378-A53BB6D85F51}" type="parTrans" cxnId="{114EA60F-E68F-4A46-90A4-74A7D67C0E40}">
      <dgm:prSet/>
      <dgm:spPr/>
      <dgm:t>
        <a:bodyPr/>
        <a:lstStyle/>
        <a:p>
          <a:endParaRPr lang="en-US"/>
        </a:p>
      </dgm:t>
    </dgm:pt>
    <dgm:pt modelId="{85CDCDEC-D884-4380-AB81-577114241D79}" type="sibTrans" cxnId="{114EA60F-E68F-4A46-90A4-74A7D67C0E40}">
      <dgm:prSet/>
      <dgm:spPr/>
      <dgm:t>
        <a:bodyPr/>
        <a:lstStyle/>
        <a:p>
          <a:endParaRPr lang="en-US"/>
        </a:p>
      </dgm:t>
    </dgm:pt>
    <dgm:pt modelId="{516FC889-A1C1-497F-8073-CDC9B6C9CCB0}" type="pres">
      <dgm:prSet presAssocID="{5FC02248-104D-4093-80E0-C26936D480D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DE760F-8D55-4813-B93A-4FED35772728}" type="pres">
      <dgm:prSet presAssocID="{6AE52ABF-63E8-44C0-AD79-F6D9EBF54AC8}" presName="compNode" presStyleCnt="0"/>
      <dgm:spPr/>
    </dgm:pt>
    <dgm:pt modelId="{FCF5DFDF-7D9D-4ADC-B9FE-5A728A1798A2}" type="pres">
      <dgm:prSet presAssocID="{6AE52ABF-63E8-44C0-AD79-F6D9EBF54AC8}" presName="bgRect" presStyleLbl="bgShp" presStyleIdx="0" presStyleCnt="3"/>
      <dgm:spPr/>
    </dgm:pt>
    <dgm:pt modelId="{9534C745-EB25-4C49-927B-17E2B5842AFF}" type="pres">
      <dgm:prSet presAssocID="{6AE52ABF-63E8-44C0-AD79-F6D9EBF54AC8}" presName="icon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A49D101C-D5E1-4C22-9EA0-421EA663DFD0}" type="pres">
      <dgm:prSet presAssocID="{6AE52ABF-63E8-44C0-AD79-F6D9EBF54AC8}" presName="spaceRect" presStyleCnt="0"/>
      <dgm:spPr/>
    </dgm:pt>
    <dgm:pt modelId="{AD3AFBA2-F4A8-414F-B0E6-709ACEC5F93F}" type="pres">
      <dgm:prSet presAssocID="{6AE52ABF-63E8-44C0-AD79-F6D9EBF54AC8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1BE047B-AAA2-41DB-BB08-F669AFC2D50D}" type="pres">
      <dgm:prSet presAssocID="{7945DB50-D87F-4F86-A373-1ECBD9EC0334}" presName="sibTrans" presStyleCnt="0"/>
      <dgm:spPr/>
    </dgm:pt>
    <dgm:pt modelId="{4A691FB8-564C-4C67-9D95-89771A9B8073}" type="pres">
      <dgm:prSet presAssocID="{53FCA594-BC53-4584-B277-C1435D42D109}" presName="compNode" presStyleCnt="0"/>
      <dgm:spPr/>
    </dgm:pt>
    <dgm:pt modelId="{90E87125-6B44-4FFC-889C-15C7E500D157}" type="pres">
      <dgm:prSet presAssocID="{53FCA594-BC53-4584-B277-C1435D42D109}" presName="bgRect" presStyleLbl="bgShp" presStyleIdx="1" presStyleCnt="3"/>
      <dgm:spPr/>
    </dgm:pt>
    <dgm:pt modelId="{CD08412B-7162-41A6-ACC1-129153A38331}" type="pres">
      <dgm:prSet presAssocID="{53FCA594-BC53-4584-B277-C1435D42D109}" presName="icon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1B0EC86E-A240-495C-8925-C3056CD0A226}" type="pres">
      <dgm:prSet presAssocID="{53FCA594-BC53-4584-B277-C1435D42D109}" presName="spaceRect" presStyleCnt="0"/>
      <dgm:spPr/>
    </dgm:pt>
    <dgm:pt modelId="{9ED42D30-5508-49F2-8FF4-5277982CEB5A}" type="pres">
      <dgm:prSet presAssocID="{53FCA594-BC53-4584-B277-C1435D42D109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FA0D4D4-0367-4BB8-8619-78850F725713}" type="pres">
      <dgm:prSet presAssocID="{BCD51CDF-0D79-4488-B573-C7904FA65C2A}" presName="sibTrans" presStyleCnt="0"/>
      <dgm:spPr/>
    </dgm:pt>
    <dgm:pt modelId="{E52354CD-F5BF-4E5D-9AE0-5BD9E726A881}" type="pres">
      <dgm:prSet presAssocID="{5D7C23B2-C123-4C6D-A8D6-2BC5EE3D6F09}" presName="compNode" presStyleCnt="0"/>
      <dgm:spPr/>
    </dgm:pt>
    <dgm:pt modelId="{65A3E885-ACBA-4D57-AD6F-C412729A5DD2}" type="pres">
      <dgm:prSet presAssocID="{5D7C23B2-C123-4C6D-A8D6-2BC5EE3D6F09}" presName="bgRect" presStyleLbl="bgShp" presStyleIdx="2" presStyleCnt="3"/>
      <dgm:spPr/>
    </dgm:pt>
    <dgm:pt modelId="{C915DEC4-0D7A-4C6A-BB08-A799701E4E09}" type="pres">
      <dgm:prSet presAssocID="{5D7C23B2-C123-4C6D-A8D6-2BC5EE3D6F09}" presName="icon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18985B45-89E6-4723-9E25-D9C41E8BE745}" type="pres">
      <dgm:prSet presAssocID="{5D7C23B2-C123-4C6D-A8D6-2BC5EE3D6F09}" presName="spaceRect" presStyleCnt="0"/>
      <dgm:spPr/>
    </dgm:pt>
    <dgm:pt modelId="{2AC92A71-1FB9-41EA-AD52-F90A8719CED6}" type="pres">
      <dgm:prSet presAssocID="{5D7C23B2-C123-4C6D-A8D6-2BC5EE3D6F09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12B0027-13D8-479D-B855-19E1CAFDB73E}" type="presOf" srcId="{6AE52ABF-63E8-44C0-AD79-F6D9EBF54AC8}" destId="{AD3AFBA2-F4A8-414F-B0E6-709ACEC5F93F}" srcOrd="0" destOrd="0" presId="urn:microsoft.com/office/officeart/2018/2/layout/IconVerticalSolidList"/>
    <dgm:cxn modelId="{21C85925-06F2-48A2-9D3B-2E6CCDBF63FB}" srcId="{5FC02248-104D-4093-80E0-C26936D480D0}" destId="{6AE52ABF-63E8-44C0-AD79-F6D9EBF54AC8}" srcOrd="0" destOrd="0" parTransId="{1067BC40-4893-4BD1-85D8-397EF2DFE3E8}" sibTransId="{7945DB50-D87F-4F86-A373-1ECBD9EC0334}"/>
    <dgm:cxn modelId="{4AEAB19C-954A-442F-AE02-E2AE61970914}" srcId="{5FC02248-104D-4093-80E0-C26936D480D0}" destId="{53FCA594-BC53-4584-B277-C1435D42D109}" srcOrd="1" destOrd="0" parTransId="{C6C8D95C-77EF-4DA5-BEF5-6674DAF96070}" sibTransId="{BCD51CDF-0D79-4488-B573-C7904FA65C2A}"/>
    <dgm:cxn modelId="{C7B9D837-B0B6-45C7-80C5-CA8FFCFE9B1F}" type="presOf" srcId="{53FCA594-BC53-4584-B277-C1435D42D109}" destId="{9ED42D30-5508-49F2-8FF4-5277982CEB5A}" srcOrd="0" destOrd="0" presId="urn:microsoft.com/office/officeart/2018/2/layout/IconVerticalSolidList"/>
    <dgm:cxn modelId="{114EA60F-E68F-4A46-90A4-74A7D67C0E40}" srcId="{5FC02248-104D-4093-80E0-C26936D480D0}" destId="{5D7C23B2-C123-4C6D-A8D6-2BC5EE3D6F09}" srcOrd="2" destOrd="0" parTransId="{133A743E-F1A4-42BA-9378-A53BB6D85F51}" sibTransId="{85CDCDEC-D884-4380-AB81-577114241D79}"/>
    <dgm:cxn modelId="{C35BED45-3E1F-4889-8B0D-EF6E43937664}" type="presOf" srcId="{5D7C23B2-C123-4C6D-A8D6-2BC5EE3D6F09}" destId="{2AC92A71-1FB9-41EA-AD52-F90A8719CED6}" srcOrd="0" destOrd="0" presId="urn:microsoft.com/office/officeart/2018/2/layout/IconVerticalSolidList"/>
    <dgm:cxn modelId="{9377D7B4-F676-47BA-8A0C-0E4CB8D12DDE}" type="presOf" srcId="{5FC02248-104D-4093-80E0-C26936D480D0}" destId="{516FC889-A1C1-497F-8073-CDC9B6C9CCB0}" srcOrd="0" destOrd="0" presId="urn:microsoft.com/office/officeart/2018/2/layout/IconVerticalSolidList"/>
    <dgm:cxn modelId="{7C7B02A4-32FB-4040-AFBB-58F4305949FD}" type="presParOf" srcId="{516FC889-A1C1-497F-8073-CDC9B6C9CCB0}" destId="{48DE760F-8D55-4813-B93A-4FED35772728}" srcOrd="0" destOrd="0" presId="urn:microsoft.com/office/officeart/2018/2/layout/IconVerticalSolidList"/>
    <dgm:cxn modelId="{5F96B074-AD6B-4F5A-A749-F5A08E1E3CA4}" type="presParOf" srcId="{48DE760F-8D55-4813-B93A-4FED35772728}" destId="{FCF5DFDF-7D9D-4ADC-B9FE-5A728A1798A2}" srcOrd="0" destOrd="0" presId="urn:microsoft.com/office/officeart/2018/2/layout/IconVerticalSolidList"/>
    <dgm:cxn modelId="{7D33A431-C29D-4602-AE12-8772992CEB1C}" type="presParOf" srcId="{48DE760F-8D55-4813-B93A-4FED35772728}" destId="{9534C745-EB25-4C49-927B-17E2B5842AFF}" srcOrd="1" destOrd="0" presId="urn:microsoft.com/office/officeart/2018/2/layout/IconVerticalSolidList"/>
    <dgm:cxn modelId="{44BE9248-4386-4F37-8D2A-F2CFA4250EC3}" type="presParOf" srcId="{48DE760F-8D55-4813-B93A-4FED35772728}" destId="{A49D101C-D5E1-4C22-9EA0-421EA663DFD0}" srcOrd="2" destOrd="0" presId="urn:microsoft.com/office/officeart/2018/2/layout/IconVerticalSolidList"/>
    <dgm:cxn modelId="{58B6AB50-C4BB-43F7-A968-C89D299D261F}" type="presParOf" srcId="{48DE760F-8D55-4813-B93A-4FED35772728}" destId="{AD3AFBA2-F4A8-414F-B0E6-709ACEC5F93F}" srcOrd="3" destOrd="0" presId="urn:microsoft.com/office/officeart/2018/2/layout/IconVerticalSolidList"/>
    <dgm:cxn modelId="{131D0688-8CFF-4137-8AC5-F51A8735AD22}" type="presParOf" srcId="{516FC889-A1C1-497F-8073-CDC9B6C9CCB0}" destId="{71BE047B-AAA2-41DB-BB08-F669AFC2D50D}" srcOrd="1" destOrd="0" presId="urn:microsoft.com/office/officeart/2018/2/layout/IconVerticalSolidList"/>
    <dgm:cxn modelId="{6B7CD2DF-1C51-4CFA-A829-5E7DCB3FE9FB}" type="presParOf" srcId="{516FC889-A1C1-497F-8073-CDC9B6C9CCB0}" destId="{4A691FB8-564C-4C67-9D95-89771A9B8073}" srcOrd="2" destOrd="0" presId="urn:microsoft.com/office/officeart/2018/2/layout/IconVerticalSolidList"/>
    <dgm:cxn modelId="{064883DF-9695-43DE-854B-723234D993FD}" type="presParOf" srcId="{4A691FB8-564C-4C67-9D95-89771A9B8073}" destId="{90E87125-6B44-4FFC-889C-15C7E500D157}" srcOrd="0" destOrd="0" presId="urn:microsoft.com/office/officeart/2018/2/layout/IconVerticalSolidList"/>
    <dgm:cxn modelId="{1D6014BC-97D8-4381-8D62-B566AC3BC254}" type="presParOf" srcId="{4A691FB8-564C-4C67-9D95-89771A9B8073}" destId="{CD08412B-7162-41A6-ACC1-129153A38331}" srcOrd="1" destOrd="0" presId="urn:microsoft.com/office/officeart/2018/2/layout/IconVerticalSolidList"/>
    <dgm:cxn modelId="{0D2A7876-0C7E-4B29-9C85-682A6773FCD3}" type="presParOf" srcId="{4A691FB8-564C-4C67-9D95-89771A9B8073}" destId="{1B0EC86E-A240-495C-8925-C3056CD0A226}" srcOrd="2" destOrd="0" presId="urn:microsoft.com/office/officeart/2018/2/layout/IconVerticalSolidList"/>
    <dgm:cxn modelId="{A10A7FD2-CF23-41EF-B318-9C328F17FCEA}" type="presParOf" srcId="{4A691FB8-564C-4C67-9D95-89771A9B8073}" destId="{9ED42D30-5508-49F2-8FF4-5277982CEB5A}" srcOrd="3" destOrd="0" presId="urn:microsoft.com/office/officeart/2018/2/layout/IconVerticalSolidList"/>
    <dgm:cxn modelId="{068B5960-EEDB-4875-A848-2B8C1A74D5E0}" type="presParOf" srcId="{516FC889-A1C1-497F-8073-CDC9B6C9CCB0}" destId="{6FA0D4D4-0367-4BB8-8619-78850F725713}" srcOrd="3" destOrd="0" presId="urn:microsoft.com/office/officeart/2018/2/layout/IconVerticalSolidList"/>
    <dgm:cxn modelId="{995A0C72-1C6B-4D73-8C42-2B291D92601E}" type="presParOf" srcId="{516FC889-A1C1-497F-8073-CDC9B6C9CCB0}" destId="{E52354CD-F5BF-4E5D-9AE0-5BD9E726A881}" srcOrd="4" destOrd="0" presId="urn:microsoft.com/office/officeart/2018/2/layout/IconVerticalSolidList"/>
    <dgm:cxn modelId="{F32520D8-5B4C-4BFC-8A4D-C54967572E8B}" type="presParOf" srcId="{E52354CD-F5BF-4E5D-9AE0-5BD9E726A881}" destId="{65A3E885-ACBA-4D57-AD6F-C412729A5DD2}" srcOrd="0" destOrd="0" presId="urn:microsoft.com/office/officeart/2018/2/layout/IconVerticalSolidList"/>
    <dgm:cxn modelId="{DCAF03D4-37BB-4220-8DB6-11E5F5613F30}" type="presParOf" srcId="{E52354CD-F5BF-4E5D-9AE0-5BD9E726A881}" destId="{C915DEC4-0D7A-4C6A-BB08-A799701E4E09}" srcOrd="1" destOrd="0" presId="urn:microsoft.com/office/officeart/2018/2/layout/IconVerticalSolidList"/>
    <dgm:cxn modelId="{D8EA9022-6BA8-4C28-9A8A-5175E0593BE2}" type="presParOf" srcId="{E52354CD-F5BF-4E5D-9AE0-5BD9E726A881}" destId="{18985B45-89E6-4723-9E25-D9C41E8BE745}" srcOrd="2" destOrd="0" presId="urn:microsoft.com/office/officeart/2018/2/layout/IconVerticalSolidList"/>
    <dgm:cxn modelId="{ABC9DB78-ED18-409F-91B1-9EEC111ECFDE}" type="presParOf" srcId="{E52354CD-F5BF-4E5D-9AE0-5BD9E726A881}" destId="{2AC92A71-1FB9-41EA-AD52-F90A8719CE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85B85B-286E-4047-9599-3AC79FA4AB3B}" type="doc">
      <dgm:prSet loTypeId="urn:microsoft.com/office/officeart/2018/2/layout/IconLabelList" loCatId="icon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17A7425-A074-47FF-83FB-6E56ECAB6C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>
              <a:latin typeface="Times New Roman" pitchFamily="18" charset="0"/>
              <a:cs typeface="Times New Roman" pitchFamily="18" charset="0"/>
            </a:rPr>
            <a:t>Художественный стиль. Вымышленные герои, нет прямых авторских оценок событиям и героям, яркие художественные средства.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3E7E98D5-7F43-4A43-AFA7-3360A2A469A1}" type="parTrans" cxnId="{3449E765-40D9-499F-A5B4-94B5462B8259}">
      <dgm:prSet/>
      <dgm:spPr/>
      <dgm:t>
        <a:bodyPr/>
        <a:lstStyle/>
        <a:p>
          <a:endParaRPr lang="en-US"/>
        </a:p>
      </dgm:t>
    </dgm:pt>
    <dgm:pt modelId="{D995340E-54A2-4ED1-BABB-6FC6B776166F}" type="sibTrans" cxnId="{3449E765-40D9-499F-A5B4-94B5462B8259}">
      <dgm:prSet/>
      <dgm:spPr/>
      <dgm:t>
        <a:bodyPr/>
        <a:lstStyle/>
        <a:p>
          <a:endParaRPr lang="en-US"/>
        </a:p>
      </dgm:t>
    </dgm:pt>
    <dgm:pt modelId="{AA6FFDA3-EA17-45B8-B772-1A6A80B62C51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ru-RU" dirty="0">
              <a:latin typeface="Times New Roman" pitchFamily="18" charset="0"/>
              <a:cs typeface="Times New Roman" pitchFamily="18" charset="0"/>
            </a:rPr>
            <a:t>Повествование с элементами описания</a:t>
          </a:r>
          <a:r>
            <a:rPr lang="ru-RU" dirty="0"/>
            <a:t>.</a:t>
          </a:r>
          <a:endParaRPr lang="en-US" dirty="0"/>
        </a:p>
      </dgm:t>
    </dgm:pt>
    <dgm:pt modelId="{00973A19-DB2A-4A3E-8710-FCAAF4C6439D}" type="parTrans" cxnId="{207BFAF8-5992-4B25-B2F3-948A923BFAEF}">
      <dgm:prSet/>
      <dgm:spPr/>
      <dgm:t>
        <a:bodyPr/>
        <a:lstStyle/>
        <a:p>
          <a:endParaRPr lang="en-US"/>
        </a:p>
      </dgm:t>
    </dgm:pt>
    <dgm:pt modelId="{3641B47E-579F-482D-81DC-E0FC7C4C96F9}" type="sibTrans" cxnId="{207BFAF8-5992-4B25-B2F3-948A923BFAEF}">
      <dgm:prSet/>
      <dgm:spPr/>
      <dgm:t>
        <a:bodyPr/>
        <a:lstStyle/>
        <a:p>
          <a:endParaRPr lang="en-US"/>
        </a:p>
      </dgm:t>
    </dgm:pt>
    <dgm:pt modelId="{17221DE7-94F4-49C2-97A2-1F3B3B6D6FF0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ru-RU" dirty="0">
              <a:latin typeface="Times New Roman" pitchFamily="18" charset="0"/>
              <a:cs typeface="Times New Roman" pitchFamily="18" charset="0"/>
            </a:rPr>
            <a:t>Тема – человек и природа, главный герой – Николай Савушкин.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66FCB1EF-9B54-4CE4-9B7C-78B78C4F09A9}" type="parTrans" cxnId="{80B165BC-6279-4CFA-A487-ACF38BEF1E4C}">
      <dgm:prSet/>
      <dgm:spPr/>
      <dgm:t>
        <a:bodyPr/>
        <a:lstStyle/>
        <a:p>
          <a:endParaRPr lang="en-US"/>
        </a:p>
      </dgm:t>
    </dgm:pt>
    <dgm:pt modelId="{A84EC70A-71BF-42D2-AB35-3697C602E433}" type="sibTrans" cxnId="{80B165BC-6279-4CFA-A487-ACF38BEF1E4C}">
      <dgm:prSet/>
      <dgm:spPr/>
      <dgm:t>
        <a:bodyPr/>
        <a:lstStyle/>
        <a:p>
          <a:endParaRPr lang="en-US"/>
        </a:p>
      </dgm:t>
    </dgm:pt>
    <dgm:pt modelId="{DDECE4F6-AEA4-4878-A6A5-A94DC2029C50}" type="pres">
      <dgm:prSet presAssocID="{7985B85B-286E-4047-9599-3AC79FA4AB3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C8114A-7217-4034-B85A-50375384DEF8}" type="pres">
      <dgm:prSet presAssocID="{F17A7425-A074-47FF-83FB-6E56ECAB6CCC}" presName="compNode" presStyleCnt="0"/>
      <dgm:spPr/>
    </dgm:pt>
    <dgm:pt modelId="{9A51584A-ED17-49C6-BE38-C74038EC1F1A}" type="pres">
      <dgm:prSet presAssocID="{F17A7425-A074-47FF-83FB-6E56ECAB6CCC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Художник"/>
        </a:ext>
      </dgm:extLst>
    </dgm:pt>
    <dgm:pt modelId="{A2EE1FD8-4EB0-423F-8A31-F1A297942017}" type="pres">
      <dgm:prSet presAssocID="{F17A7425-A074-47FF-83FB-6E56ECAB6CCC}" presName="spaceRect" presStyleCnt="0"/>
      <dgm:spPr/>
    </dgm:pt>
    <dgm:pt modelId="{A701766E-EA21-4784-B90C-6B46BDDB72D6}" type="pres">
      <dgm:prSet presAssocID="{F17A7425-A074-47FF-83FB-6E56ECAB6CCC}" presName="textRect" presStyleLbl="revTx" presStyleIdx="0" presStyleCnt="3" custScaleX="162547" custScaleY="143044" custLinFactNeighborX="-325" custLinFactNeighborY="-239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3A847A3-F2FA-4A22-A896-A2B18A17D874}" type="pres">
      <dgm:prSet presAssocID="{D995340E-54A2-4ED1-BABB-6FC6B776166F}" presName="sibTrans" presStyleCnt="0"/>
      <dgm:spPr/>
    </dgm:pt>
    <dgm:pt modelId="{40901695-3388-4093-9217-775C4A13A2B7}" type="pres">
      <dgm:prSet presAssocID="{AA6FFDA3-EA17-45B8-B772-1A6A80B62C51}" presName="compNode" presStyleCnt="0"/>
      <dgm:spPr/>
    </dgm:pt>
    <dgm:pt modelId="{807F90B9-3086-4409-9490-29BAA21E6B39}" type="pres">
      <dgm:prSet presAssocID="{AA6FFDA3-EA17-45B8-B772-1A6A80B62C51}" presName="iconRect" presStyleLbl="node1" presStyleIdx="1" presStyleCnt="3" custScaleX="133194" custScaleY="13163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59BF9591-FFF8-4ECB-89BC-6B432EF670B0}" type="pres">
      <dgm:prSet presAssocID="{AA6FFDA3-EA17-45B8-B772-1A6A80B62C51}" presName="spaceRect" presStyleCnt="0"/>
      <dgm:spPr/>
    </dgm:pt>
    <dgm:pt modelId="{241B4D37-66FD-4790-ABC1-8AED37D12D46}" type="pres">
      <dgm:prSet presAssocID="{AA6FFDA3-EA17-45B8-B772-1A6A80B62C51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17A70F42-E858-45C7-8EAF-2CF24AD8C53D}" type="pres">
      <dgm:prSet presAssocID="{3641B47E-579F-482D-81DC-E0FC7C4C96F9}" presName="sibTrans" presStyleCnt="0"/>
      <dgm:spPr/>
    </dgm:pt>
    <dgm:pt modelId="{F628ADD7-3E79-48F1-98B1-F1B95D8F14A0}" type="pres">
      <dgm:prSet presAssocID="{17221DE7-94F4-49C2-97A2-1F3B3B6D6FF0}" presName="compNode" presStyleCnt="0"/>
      <dgm:spPr/>
    </dgm:pt>
    <dgm:pt modelId="{CF410D12-93AA-4817-8826-05115FC2CE49}" type="pres">
      <dgm:prSet presAssocID="{17221DE7-94F4-49C2-97A2-1F3B3B6D6FF0}" presName="iconRect" presStyleLbl="node1" presStyleIdx="2" presStyleCnt="3" custScaleX="130429" custScaleY="10999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D757A9B3-4ACC-4BB2-B75E-344859CFFA59}" type="pres">
      <dgm:prSet presAssocID="{17221DE7-94F4-49C2-97A2-1F3B3B6D6FF0}" presName="spaceRect" presStyleCnt="0"/>
      <dgm:spPr/>
    </dgm:pt>
    <dgm:pt modelId="{8D6C8107-DC42-4D9E-A5A6-1017B97CE825}" type="pres">
      <dgm:prSet presAssocID="{17221DE7-94F4-49C2-97A2-1F3B3B6D6FF0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DCE79-1DF7-4711-89B1-3C60B93B7579}" type="presOf" srcId="{AA6FFDA3-EA17-45B8-B772-1A6A80B62C51}" destId="{241B4D37-66FD-4790-ABC1-8AED37D12D46}" srcOrd="0" destOrd="0" presId="urn:microsoft.com/office/officeart/2018/2/layout/IconLabelList"/>
    <dgm:cxn modelId="{68B32318-B104-444E-B09B-4B005CCEA2EF}" type="presOf" srcId="{F17A7425-A074-47FF-83FB-6E56ECAB6CCC}" destId="{A701766E-EA21-4784-B90C-6B46BDDB72D6}" srcOrd="0" destOrd="0" presId="urn:microsoft.com/office/officeart/2018/2/layout/IconLabelList"/>
    <dgm:cxn modelId="{5F3CCA23-75F7-4FD1-B5D2-5F1938B5A1DF}" type="presOf" srcId="{17221DE7-94F4-49C2-97A2-1F3B3B6D6FF0}" destId="{8D6C8107-DC42-4D9E-A5A6-1017B97CE825}" srcOrd="0" destOrd="0" presId="urn:microsoft.com/office/officeart/2018/2/layout/IconLabelList"/>
    <dgm:cxn modelId="{80B165BC-6279-4CFA-A487-ACF38BEF1E4C}" srcId="{7985B85B-286E-4047-9599-3AC79FA4AB3B}" destId="{17221DE7-94F4-49C2-97A2-1F3B3B6D6FF0}" srcOrd="2" destOrd="0" parTransId="{66FCB1EF-9B54-4CE4-9B7C-78B78C4F09A9}" sibTransId="{A84EC70A-71BF-42D2-AB35-3697C602E433}"/>
    <dgm:cxn modelId="{207BFAF8-5992-4B25-B2F3-948A923BFAEF}" srcId="{7985B85B-286E-4047-9599-3AC79FA4AB3B}" destId="{AA6FFDA3-EA17-45B8-B772-1A6A80B62C51}" srcOrd="1" destOrd="0" parTransId="{00973A19-DB2A-4A3E-8710-FCAAF4C6439D}" sibTransId="{3641B47E-579F-482D-81DC-E0FC7C4C96F9}"/>
    <dgm:cxn modelId="{3449E765-40D9-499F-A5B4-94B5462B8259}" srcId="{7985B85B-286E-4047-9599-3AC79FA4AB3B}" destId="{F17A7425-A074-47FF-83FB-6E56ECAB6CCC}" srcOrd="0" destOrd="0" parTransId="{3E7E98D5-7F43-4A43-AFA7-3360A2A469A1}" sibTransId="{D995340E-54A2-4ED1-BABB-6FC6B776166F}"/>
    <dgm:cxn modelId="{C815B5C7-47FE-408A-8A18-48373D118889}" type="presOf" srcId="{7985B85B-286E-4047-9599-3AC79FA4AB3B}" destId="{DDECE4F6-AEA4-4878-A6A5-A94DC2029C50}" srcOrd="0" destOrd="0" presId="urn:microsoft.com/office/officeart/2018/2/layout/IconLabelList"/>
    <dgm:cxn modelId="{A427A95A-5287-4912-8BA5-121B60C8AC11}" type="presParOf" srcId="{DDECE4F6-AEA4-4878-A6A5-A94DC2029C50}" destId="{3FC8114A-7217-4034-B85A-50375384DEF8}" srcOrd="0" destOrd="0" presId="urn:microsoft.com/office/officeart/2018/2/layout/IconLabelList"/>
    <dgm:cxn modelId="{33A33EC4-0FD7-4CFF-9ACE-7232EAC92A50}" type="presParOf" srcId="{3FC8114A-7217-4034-B85A-50375384DEF8}" destId="{9A51584A-ED17-49C6-BE38-C74038EC1F1A}" srcOrd="0" destOrd="0" presId="urn:microsoft.com/office/officeart/2018/2/layout/IconLabelList"/>
    <dgm:cxn modelId="{CFD01CB8-ADA6-41C5-926C-25CC82274CE5}" type="presParOf" srcId="{3FC8114A-7217-4034-B85A-50375384DEF8}" destId="{A2EE1FD8-4EB0-423F-8A31-F1A297942017}" srcOrd="1" destOrd="0" presId="urn:microsoft.com/office/officeart/2018/2/layout/IconLabelList"/>
    <dgm:cxn modelId="{88B617CE-3A21-4257-B6F8-96F7528613C2}" type="presParOf" srcId="{3FC8114A-7217-4034-B85A-50375384DEF8}" destId="{A701766E-EA21-4784-B90C-6B46BDDB72D6}" srcOrd="2" destOrd="0" presId="urn:microsoft.com/office/officeart/2018/2/layout/IconLabelList"/>
    <dgm:cxn modelId="{5FBF60D7-EA7C-4023-8A1B-DA61C7FF0CDE}" type="presParOf" srcId="{DDECE4F6-AEA4-4878-A6A5-A94DC2029C50}" destId="{C3A847A3-F2FA-4A22-A896-A2B18A17D874}" srcOrd="1" destOrd="0" presId="urn:microsoft.com/office/officeart/2018/2/layout/IconLabelList"/>
    <dgm:cxn modelId="{E4EB7454-B277-4AE2-8533-7E7A1AFF9BC4}" type="presParOf" srcId="{DDECE4F6-AEA4-4878-A6A5-A94DC2029C50}" destId="{40901695-3388-4093-9217-775C4A13A2B7}" srcOrd="2" destOrd="0" presId="urn:microsoft.com/office/officeart/2018/2/layout/IconLabelList"/>
    <dgm:cxn modelId="{A0E54269-F711-4870-BB42-33796EDBF305}" type="presParOf" srcId="{40901695-3388-4093-9217-775C4A13A2B7}" destId="{807F90B9-3086-4409-9490-29BAA21E6B39}" srcOrd="0" destOrd="0" presId="urn:microsoft.com/office/officeart/2018/2/layout/IconLabelList"/>
    <dgm:cxn modelId="{AF32449C-C94E-44A2-AA2E-A4F1BEE5761F}" type="presParOf" srcId="{40901695-3388-4093-9217-775C4A13A2B7}" destId="{59BF9591-FFF8-4ECB-89BC-6B432EF670B0}" srcOrd="1" destOrd="0" presId="urn:microsoft.com/office/officeart/2018/2/layout/IconLabelList"/>
    <dgm:cxn modelId="{6B6163B6-4CC6-4389-BDC8-6DC05B06910B}" type="presParOf" srcId="{40901695-3388-4093-9217-775C4A13A2B7}" destId="{241B4D37-66FD-4790-ABC1-8AED37D12D46}" srcOrd="2" destOrd="0" presId="urn:microsoft.com/office/officeart/2018/2/layout/IconLabelList"/>
    <dgm:cxn modelId="{E6AA088C-A408-4B4E-BE60-3E51D85A0EA0}" type="presParOf" srcId="{DDECE4F6-AEA4-4878-A6A5-A94DC2029C50}" destId="{17A70F42-E858-45C7-8EAF-2CF24AD8C53D}" srcOrd="3" destOrd="0" presId="urn:microsoft.com/office/officeart/2018/2/layout/IconLabelList"/>
    <dgm:cxn modelId="{B967B0A3-E8AC-42D1-B895-E4FB9A70C491}" type="presParOf" srcId="{DDECE4F6-AEA4-4878-A6A5-A94DC2029C50}" destId="{F628ADD7-3E79-48F1-98B1-F1B95D8F14A0}" srcOrd="4" destOrd="0" presId="urn:microsoft.com/office/officeart/2018/2/layout/IconLabelList"/>
    <dgm:cxn modelId="{B96B8F9D-5826-494B-955A-B175F13A4A2A}" type="presParOf" srcId="{F628ADD7-3E79-48F1-98B1-F1B95D8F14A0}" destId="{CF410D12-93AA-4817-8826-05115FC2CE49}" srcOrd="0" destOrd="0" presId="urn:microsoft.com/office/officeart/2018/2/layout/IconLabelList"/>
    <dgm:cxn modelId="{1CB51AF1-951A-43B1-A855-57FF1986755E}" type="presParOf" srcId="{F628ADD7-3E79-48F1-98B1-F1B95D8F14A0}" destId="{D757A9B3-4ACC-4BB2-B75E-344859CFFA59}" srcOrd="1" destOrd="0" presId="urn:microsoft.com/office/officeart/2018/2/layout/IconLabelList"/>
    <dgm:cxn modelId="{B4A285FA-385D-48F5-B0A7-C3722205D431}" type="presParOf" srcId="{F628ADD7-3E79-48F1-98B1-F1B95D8F14A0}" destId="{8D6C8107-DC42-4D9E-A5A6-1017B97CE82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C644E5-F49E-439E-8491-0E9879F9E9D1}" type="doc">
      <dgm:prSet loTypeId="urn:microsoft.com/office/officeart/2005/8/layout/default" loCatId="list" qsTypeId="urn:microsoft.com/office/officeart/2005/8/quickstyle/simple2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C3A8E3EC-8DD2-4DFA-A694-A6857E500D13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Готов ли человек пойти на убийство ради семьи?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779939-0E36-448D-87F5-BE07A033BADC}" type="parTrans" cxnId="{E09A83FF-2633-4489-A5A4-1E9468ACC609}">
      <dgm:prSet/>
      <dgm:spPr/>
      <dgm:t>
        <a:bodyPr/>
        <a:lstStyle/>
        <a:p>
          <a:endParaRPr lang="en-US"/>
        </a:p>
      </dgm:t>
    </dgm:pt>
    <dgm:pt modelId="{E631F210-0335-44D4-AB8E-B27F39431650}" type="sibTrans" cxnId="{E09A83FF-2633-4489-A5A4-1E9468ACC609}">
      <dgm:prSet/>
      <dgm:spPr/>
      <dgm:t>
        <a:bodyPr/>
        <a:lstStyle/>
        <a:p>
          <a:endParaRPr lang="en-US"/>
        </a:p>
      </dgm:t>
    </dgm:pt>
    <dgm:pt modelId="{B1B79EC5-DC11-4E85-8ED7-B00C44BABD93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Что такое родительская любовь?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5AE768-0CAF-4268-BC21-4F35BE97D379}" type="parTrans" cxnId="{5B0DB6A9-74FE-4350-AA8E-200B2660672B}">
      <dgm:prSet/>
      <dgm:spPr/>
      <dgm:t>
        <a:bodyPr/>
        <a:lstStyle/>
        <a:p>
          <a:endParaRPr lang="en-US"/>
        </a:p>
      </dgm:t>
    </dgm:pt>
    <dgm:pt modelId="{A61D3B97-9F88-44A5-8265-6B64BED23779}" type="sibTrans" cxnId="{5B0DB6A9-74FE-4350-AA8E-200B2660672B}">
      <dgm:prSet/>
      <dgm:spPr/>
      <dgm:t>
        <a:bodyPr/>
        <a:lstStyle/>
        <a:p>
          <a:endParaRPr lang="en-US"/>
        </a:p>
      </dgm:t>
    </dgm:pt>
    <dgm:pt modelId="{F29CDC27-BA74-4B62-9039-44EA3AC6B045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чём сложность человеческого выбора?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34B972-EE6C-4254-8A83-884150F89CCE}" type="parTrans" cxnId="{C079A6B2-AC40-4004-9D7C-C33DCAC0FF72}">
      <dgm:prSet/>
      <dgm:spPr/>
      <dgm:t>
        <a:bodyPr/>
        <a:lstStyle/>
        <a:p>
          <a:endParaRPr lang="en-US"/>
        </a:p>
      </dgm:t>
    </dgm:pt>
    <dgm:pt modelId="{1E95D344-BACA-49A1-BB7E-A82D50C697D4}" type="sibTrans" cxnId="{C079A6B2-AC40-4004-9D7C-C33DCAC0FF72}">
      <dgm:prSet/>
      <dgm:spPr/>
      <dgm:t>
        <a:bodyPr/>
        <a:lstStyle/>
        <a:p>
          <a:endParaRPr lang="en-US"/>
        </a:p>
      </dgm:t>
    </dgm:pt>
    <dgm:pt modelId="{7055803E-9969-426F-BD0F-0E63C07E05F8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Что связывает человека и природу?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CA2244-1936-49E5-A406-88D3175B4092}" type="parTrans" cxnId="{9595B0E6-7264-4ABF-BFD8-C9CB77035F3B}">
      <dgm:prSet/>
      <dgm:spPr/>
      <dgm:t>
        <a:bodyPr/>
        <a:lstStyle/>
        <a:p>
          <a:endParaRPr lang="en-US"/>
        </a:p>
      </dgm:t>
    </dgm:pt>
    <dgm:pt modelId="{D9291944-8511-4A28-971E-BE5A811E9CC2}" type="sibTrans" cxnId="{9595B0E6-7264-4ABF-BFD8-C9CB77035F3B}">
      <dgm:prSet/>
      <dgm:spPr/>
      <dgm:t>
        <a:bodyPr/>
        <a:lstStyle/>
        <a:p>
          <a:endParaRPr lang="en-US"/>
        </a:p>
      </dgm:t>
    </dgm:pt>
    <dgm:pt modelId="{3EF05AA0-D5E8-4A1E-9507-8C4B10A9AFF6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Какого человека можно назвать понимающим?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F33D40-D4E3-42CF-BF2A-7A629E9F9A39}" type="parTrans" cxnId="{66308510-03C3-4FFA-A91E-C3EBAED737EA}">
      <dgm:prSet/>
      <dgm:spPr/>
      <dgm:t>
        <a:bodyPr/>
        <a:lstStyle/>
        <a:p>
          <a:endParaRPr lang="en-US"/>
        </a:p>
      </dgm:t>
    </dgm:pt>
    <dgm:pt modelId="{D2711637-A5F3-46DC-A7B8-2E00ACDA1688}" type="sibTrans" cxnId="{66308510-03C3-4FFA-A91E-C3EBAED737EA}">
      <dgm:prSet/>
      <dgm:spPr/>
      <dgm:t>
        <a:bodyPr/>
        <a:lstStyle/>
        <a:p>
          <a:endParaRPr lang="en-US"/>
        </a:p>
      </dgm:t>
    </dgm:pt>
    <dgm:pt modelId="{2775EAAE-6778-440D-BB03-3EF2EDB9F94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 человек связан с природой?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593011-AAD0-4311-BB70-F96EE1485758}" type="parTrans" cxnId="{97D7E4AC-AE47-40EA-B50F-2D17F3195C38}">
      <dgm:prSet/>
      <dgm:spPr/>
      <dgm:t>
        <a:bodyPr/>
        <a:lstStyle/>
        <a:p>
          <a:endParaRPr lang="en-US"/>
        </a:p>
      </dgm:t>
    </dgm:pt>
    <dgm:pt modelId="{701D2A9B-DDB8-4FC2-A81E-56B60DCB9061}" type="sibTrans" cxnId="{97D7E4AC-AE47-40EA-B50F-2D17F3195C38}">
      <dgm:prSet/>
      <dgm:spPr/>
      <dgm:t>
        <a:bodyPr/>
        <a:lstStyle/>
        <a:p>
          <a:endParaRPr lang="en-US"/>
        </a:p>
      </dgm:t>
    </dgm:pt>
    <dgm:pt modelId="{F94C77F6-FA96-41F0-BEDA-50DC6E6E644F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чём заключается связь человека и природы?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393F1C-9B7E-40A0-913A-B6DA3605E64A}" type="parTrans" cxnId="{A20FCCBA-1204-4822-BD03-C58C4D83D842}">
      <dgm:prSet/>
      <dgm:spPr/>
      <dgm:t>
        <a:bodyPr/>
        <a:lstStyle/>
        <a:p>
          <a:endParaRPr lang="en-US"/>
        </a:p>
      </dgm:t>
    </dgm:pt>
    <dgm:pt modelId="{0F773A4D-11CA-4140-A26A-6001868D88D2}" type="sibTrans" cxnId="{A20FCCBA-1204-4822-BD03-C58C4D83D842}">
      <dgm:prSet/>
      <dgm:spPr/>
      <dgm:t>
        <a:bodyPr/>
        <a:lstStyle/>
        <a:p>
          <a:endParaRPr lang="en-US"/>
        </a:p>
      </dgm:t>
    </dgm:pt>
    <dgm:pt modelId="{AE766722-A18C-44ED-87D0-D0AC1994EAD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Какой поступок можно назвать человеческим?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69FE3B-7DC0-47A7-81D3-9F9A85173202}" type="parTrans" cxnId="{EC2565B2-9683-4A74-A000-E89A5090A000}">
      <dgm:prSet/>
      <dgm:spPr/>
      <dgm:t>
        <a:bodyPr/>
        <a:lstStyle/>
        <a:p>
          <a:endParaRPr lang="en-US"/>
        </a:p>
      </dgm:t>
    </dgm:pt>
    <dgm:pt modelId="{D9E0D2E3-2D68-4369-9927-7B4EC2AADCBF}" type="sibTrans" cxnId="{EC2565B2-9683-4A74-A000-E89A5090A000}">
      <dgm:prSet/>
      <dgm:spPr/>
      <dgm:t>
        <a:bodyPr/>
        <a:lstStyle/>
        <a:p>
          <a:endParaRPr lang="en-US"/>
        </a:p>
      </dgm:t>
    </dgm:pt>
    <dgm:pt modelId="{F767F6BF-1475-49F7-A229-00FD365F84BB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 влияет отношение человека к природе на его жизнь?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918A97-E702-4415-BBB8-6FABD46F738C}" type="parTrans" cxnId="{1E5ABFFB-2909-4F13-9396-0F76988CCBF9}">
      <dgm:prSet/>
      <dgm:spPr/>
      <dgm:t>
        <a:bodyPr/>
        <a:lstStyle/>
        <a:p>
          <a:endParaRPr lang="en-US"/>
        </a:p>
      </dgm:t>
    </dgm:pt>
    <dgm:pt modelId="{598E191E-B7CC-4DA8-A5C1-0907D462F963}" type="sibTrans" cxnId="{1E5ABFFB-2909-4F13-9396-0F76988CCBF9}">
      <dgm:prSet/>
      <dgm:spPr/>
      <dgm:t>
        <a:bodyPr/>
        <a:lstStyle/>
        <a:p>
          <a:endParaRPr lang="en-US"/>
        </a:p>
      </dgm:t>
    </dgm:pt>
    <dgm:pt modelId="{68EE1B66-051C-4216-A6EE-80528EAE8DFF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Можно ли пожертвовать одной жизнью ради спасения другой?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C2294C-613D-44AA-A8B2-9F4094023021}" type="parTrans" cxnId="{16490361-53E4-4548-818B-842E92608EC1}">
      <dgm:prSet/>
      <dgm:spPr/>
      <dgm:t>
        <a:bodyPr/>
        <a:lstStyle/>
        <a:p>
          <a:endParaRPr lang="en-US"/>
        </a:p>
      </dgm:t>
    </dgm:pt>
    <dgm:pt modelId="{06110FB7-CCCD-4F46-AD70-D75B4A9F959B}" type="sibTrans" cxnId="{16490361-53E4-4548-818B-842E92608EC1}">
      <dgm:prSet/>
      <dgm:spPr/>
      <dgm:t>
        <a:bodyPr/>
        <a:lstStyle/>
        <a:p>
          <a:endParaRPr lang="en-US"/>
        </a:p>
      </dgm:t>
    </dgm:pt>
    <dgm:pt modelId="{6E5E47D2-0B5B-42D9-85AB-360228A6FCA4}" type="pres">
      <dgm:prSet presAssocID="{F1C644E5-F49E-439E-8491-0E9879F9E9D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8F0003-20C9-4614-8702-37475CA00007}" type="pres">
      <dgm:prSet presAssocID="{C3A8E3EC-8DD2-4DFA-A694-A6857E500D13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B525E-9F4C-497D-A74F-D9C32477F054}" type="pres">
      <dgm:prSet presAssocID="{E631F210-0335-44D4-AB8E-B27F39431650}" presName="sibTrans" presStyleCnt="0"/>
      <dgm:spPr/>
    </dgm:pt>
    <dgm:pt modelId="{78AC2309-5980-40CA-A6AE-FE69CDF4E360}" type="pres">
      <dgm:prSet presAssocID="{B1B79EC5-DC11-4E85-8ED7-B00C44BABD93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372F2-2865-4FF4-BD4E-27E6BD2C1158}" type="pres">
      <dgm:prSet presAssocID="{A61D3B97-9F88-44A5-8265-6B64BED23779}" presName="sibTrans" presStyleCnt="0"/>
      <dgm:spPr/>
    </dgm:pt>
    <dgm:pt modelId="{A770DE64-C21A-4974-B2A2-29D5BB43AA95}" type="pres">
      <dgm:prSet presAssocID="{F29CDC27-BA74-4B62-9039-44EA3AC6B045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4A3A9-08E9-4BA1-ABA5-61964039FFA8}" type="pres">
      <dgm:prSet presAssocID="{1E95D344-BACA-49A1-BB7E-A82D50C697D4}" presName="sibTrans" presStyleCnt="0"/>
      <dgm:spPr/>
    </dgm:pt>
    <dgm:pt modelId="{FFDEBD5D-1FC3-457E-888F-A0672171B34E}" type="pres">
      <dgm:prSet presAssocID="{7055803E-9969-426F-BD0F-0E63C07E05F8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D161F-7B5A-48DA-9E24-40B06039DF70}" type="pres">
      <dgm:prSet presAssocID="{D9291944-8511-4A28-971E-BE5A811E9CC2}" presName="sibTrans" presStyleCnt="0"/>
      <dgm:spPr/>
    </dgm:pt>
    <dgm:pt modelId="{3E0768AB-9F91-40B5-9589-79A06701E071}" type="pres">
      <dgm:prSet presAssocID="{3EF05AA0-D5E8-4A1E-9507-8C4B10A9AFF6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8B8E7-7704-4FFE-8F06-FFF3759935F1}" type="pres">
      <dgm:prSet presAssocID="{D2711637-A5F3-46DC-A7B8-2E00ACDA1688}" presName="sibTrans" presStyleCnt="0"/>
      <dgm:spPr/>
    </dgm:pt>
    <dgm:pt modelId="{5A4F0F5B-485C-4CB0-84C7-0CB472ED45E9}" type="pres">
      <dgm:prSet presAssocID="{2775EAAE-6778-440D-BB03-3EF2EDB9F941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D08DF-7E01-4924-ACA6-8C0ECC21C796}" type="pres">
      <dgm:prSet presAssocID="{701D2A9B-DDB8-4FC2-A81E-56B60DCB9061}" presName="sibTrans" presStyleCnt="0"/>
      <dgm:spPr/>
    </dgm:pt>
    <dgm:pt modelId="{EF681388-4EB1-479C-918C-FB67E4B51131}" type="pres">
      <dgm:prSet presAssocID="{F94C77F6-FA96-41F0-BEDA-50DC6E6E644F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4F19E-11A1-4D28-B580-58EA2B2A74F9}" type="pres">
      <dgm:prSet presAssocID="{0F773A4D-11CA-4140-A26A-6001868D88D2}" presName="sibTrans" presStyleCnt="0"/>
      <dgm:spPr/>
    </dgm:pt>
    <dgm:pt modelId="{B7402BC9-8B89-4654-A7AA-64FD0CFF23C8}" type="pres">
      <dgm:prSet presAssocID="{AE766722-A18C-44ED-87D0-D0AC1994EADD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982BF-F74A-4F61-BF26-6C8A595C4B8C}" type="pres">
      <dgm:prSet presAssocID="{D9E0D2E3-2D68-4369-9927-7B4EC2AADCBF}" presName="sibTrans" presStyleCnt="0"/>
      <dgm:spPr/>
    </dgm:pt>
    <dgm:pt modelId="{6F630D3B-FF18-4A80-AD94-0DF8EA231841}" type="pres">
      <dgm:prSet presAssocID="{F767F6BF-1475-49F7-A229-00FD365F84BB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EDE58-75B7-4A13-88E5-D74E549AFD04}" type="pres">
      <dgm:prSet presAssocID="{598E191E-B7CC-4DA8-A5C1-0907D462F963}" presName="sibTrans" presStyleCnt="0"/>
      <dgm:spPr/>
    </dgm:pt>
    <dgm:pt modelId="{33157C13-D22E-4C68-BADB-19468DEB2F3F}" type="pres">
      <dgm:prSet presAssocID="{68EE1B66-051C-4216-A6EE-80528EAE8DFF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79A6B2-AC40-4004-9D7C-C33DCAC0FF72}" srcId="{F1C644E5-F49E-439E-8491-0E9879F9E9D1}" destId="{F29CDC27-BA74-4B62-9039-44EA3AC6B045}" srcOrd="2" destOrd="0" parTransId="{4E34B972-EE6C-4254-8A83-884150F89CCE}" sibTransId="{1E95D344-BACA-49A1-BB7E-A82D50C697D4}"/>
    <dgm:cxn modelId="{EC2565B2-9683-4A74-A000-E89A5090A000}" srcId="{F1C644E5-F49E-439E-8491-0E9879F9E9D1}" destId="{AE766722-A18C-44ED-87D0-D0AC1994EADD}" srcOrd="7" destOrd="0" parTransId="{6D69FE3B-7DC0-47A7-81D3-9F9A85173202}" sibTransId="{D9E0D2E3-2D68-4369-9927-7B4EC2AADCBF}"/>
    <dgm:cxn modelId="{3E11BE2C-7C37-4496-81EB-C8E7C48BA89F}" type="presOf" srcId="{C3A8E3EC-8DD2-4DFA-A694-A6857E500D13}" destId="{EA8F0003-20C9-4614-8702-37475CA00007}" srcOrd="0" destOrd="0" presId="urn:microsoft.com/office/officeart/2005/8/layout/default"/>
    <dgm:cxn modelId="{FF416773-8E86-41EF-94DD-D44588D98C3C}" type="presOf" srcId="{AE766722-A18C-44ED-87D0-D0AC1994EADD}" destId="{B7402BC9-8B89-4654-A7AA-64FD0CFF23C8}" srcOrd="0" destOrd="0" presId="urn:microsoft.com/office/officeart/2005/8/layout/default"/>
    <dgm:cxn modelId="{66308510-03C3-4FFA-A91E-C3EBAED737EA}" srcId="{F1C644E5-F49E-439E-8491-0E9879F9E9D1}" destId="{3EF05AA0-D5E8-4A1E-9507-8C4B10A9AFF6}" srcOrd="4" destOrd="0" parTransId="{95F33D40-D4E3-42CF-BF2A-7A629E9F9A39}" sibTransId="{D2711637-A5F3-46DC-A7B8-2E00ACDA1688}"/>
    <dgm:cxn modelId="{A20FCCBA-1204-4822-BD03-C58C4D83D842}" srcId="{F1C644E5-F49E-439E-8491-0E9879F9E9D1}" destId="{F94C77F6-FA96-41F0-BEDA-50DC6E6E644F}" srcOrd="6" destOrd="0" parTransId="{86393F1C-9B7E-40A0-913A-B6DA3605E64A}" sibTransId="{0F773A4D-11CA-4140-A26A-6001868D88D2}"/>
    <dgm:cxn modelId="{16490361-53E4-4548-818B-842E92608EC1}" srcId="{F1C644E5-F49E-439E-8491-0E9879F9E9D1}" destId="{68EE1B66-051C-4216-A6EE-80528EAE8DFF}" srcOrd="9" destOrd="0" parTransId="{47C2294C-613D-44AA-A8B2-9F4094023021}" sibTransId="{06110FB7-CCCD-4F46-AD70-D75B4A9F959B}"/>
    <dgm:cxn modelId="{1F97C320-485F-4B85-9890-E6680F37882B}" type="presOf" srcId="{2775EAAE-6778-440D-BB03-3EF2EDB9F941}" destId="{5A4F0F5B-485C-4CB0-84C7-0CB472ED45E9}" srcOrd="0" destOrd="0" presId="urn:microsoft.com/office/officeart/2005/8/layout/default"/>
    <dgm:cxn modelId="{33BDADCA-6FAF-47CD-B2FE-2D4B83C12596}" type="presOf" srcId="{F767F6BF-1475-49F7-A229-00FD365F84BB}" destId="{6F630D3B-FF18-4A80-AD94-0DF8EA231841}" srcOrd="0" destOrd="0" presId="urn:microsoft.com/office/officeart/2005/8/layout/default"/>
    <dgm:cxn modelId="{ACECCB8E-8111-427C-86B3-02CCC373A6AD}" type="presOf" srcId="{68EE1B66-051C-4216-A6EE-80528EAE8DFF}" destId="{33157C13-D22E-4C68-BADB-19468DEB2F3F}" srcOrd="0" destOrd="0" presId="urn:microsoft.com/office/officeart/2005/8/layout/default"/>
    <dgm:cxn modelId="{E09A83FF-2633-4489-A5A4-1E9468ACC609}" srcId="{F1C644E5-F49E-439E-8491-0E9879F9E9D1}" destId="{C3A8E3EC-8DD2-4DFA-A694-A6857E500D13}" srcOrd="0" destOrd="0" parTransId="{73779939-0E36-448D-87F5-BE07A033BADC}" sibTransId="{E631F210-0335-44D4-AB8E-B27F39431650}"/>
    <dgm:cxn modelId="{D06FEC3F-B031-4CD9-94FC-B126673980FA}" type="presOf" srcId="{3EF05AA0-D5E8-4A1E-9507-8C4B10A9AFF6}" destId="{3E0768AB-9F91-40B5-9589-79A06701E071}" srcOrd="0" destOrd="0" presId="urn:microsoft.com/office/officeart/2005/8/layout/default"/>
    <dgm:cxn modelId="{5B0DB6A9-74FE-4350-AA8E-200B2660672B}" srcId="{F1C644E5-F49E-439E-8491-0E9879F9E9D1}" destId="{B1B79EC5-DC11-4E85-8ED7-B00C44BABD93}" srcOrd="1" destOrd="0" parTransId="{E95AE768-0CAF-4268-BC21-4F35BE97D379}" sibTransId="{A61D3B97-9F88-44A5-8265-6B64BED23779}"/>
    <dgm:cxn modelId="{1E5ABFFB-2909-4F13-9396-0F76988CCBF9}" srcId="{F1C644E5-F49E-439E-8491-0E9879F9E9D1}" destId="{F767F6BF-1475-49F7-A229-00FD365F84BB}" srcOrd="8" destOrd="0" parTransId="{87918A97-E702-4415-BBB8-6FABD46F738C}" sibTransId="{598E191E-B7CC-4DA8-A5C1-0907D462F963}"/>
    <dgm:cxn modelId="{339054CF-D0BF-4443-9788-78FEF2449772}" type="presOf" srcId="{F94C77F6-FA96-41F0-BEDA-50DC6E6E644F}" destId="{EF681388-4EB1-479C-918C-FB67E4B51131}" srcOrd="0" destOrd="0" presId="urn:microsoft.com/office/officeart/2005/8/layout/default"/>
    <dgm:cxn modelId="{54C24DDB-A02F-4095-9676-EA95CEE3819B}" type="presOf" srcId="{F29CDC27-BA74-4B62-9039-44EA3AC6B045}" destId="{A770DE64-C21A-4974-B2A2-29D5BB43AA95}" srcOrd="0" destOrd="0" presId="urn:microsoft.com/office/officeart/2005/8/layout/default"/>
    <dgm:cxn modelId="{1E9B94CC-2C19-43A8-AA9B-C0EE764B68A7}" type="presOf" srcId="{B1B79EC5-DC11-4E85-8ED7-B00C44BABD93}" destId="{78AC2309-5980-40CA-A6AE-FE69CDF4E360}" srcOrd="0" destOrd="0" presId="urn:microsoft.com/office/officeart/2005/8/layout/default"/>
    <dgm:cxn modelId="{9595B0E6-7264-4ABF-BFD8-C9CB77035F3B}" srcId="{F1C644E5-F49E-439E-8491-0E9879F9E9D1}" destId="{7055803E-9969-426F-BD0F-0E63C07E05F8}" srcOrd="3" destOrd="0" parTransId="{70CA2244-1936-49E5-A406-88D3175B4092}" sibTransId="{D9291944-8511-4A28-971E-BE5A811E9CC2}"/>
    <dgm:cxn modelId="{B9136461-5D1B-4E66-BF69-57A10486D400}" type="presOf" srcId="{7055803E-9969-426F-BD0F-0E63C07E05F8}" destId="{FFDEBD5D-1FC3-457E-888F-A0672171B34E}" srcOrd="0" destOrd="0" presId="urn:microsoft.com/office/officeart/2005/8/layout/default"/>
    <dgm:cxn modelId="{97D7E4AC-AE47-40EA-B50F-2D17F3195C38}" srcId="{F1C644E5-F49E-439E-8491-0E9879F9E9D1}" destId="{2775EAAE-6778-440D-BB03-3EF2EDB9F941}" srcOrd="5" destOrd="0" parTransId="{04593011-AAD0-4311-BB70-F96EE1485758}" sibTransId="{701D2A9B-DDB8-4FC2-A81E-56B60DCB9061}"/>
    <dgm:cxn modelId="{887C776F-E2DC-46CC-827F-8736D4EA74CA}" type="presOf" srcId="{F1C644E5-F49E-439E-8491-0E9879F9E9D1}" destId="{6E5E47D2-0B5B-42D9-85AB-360228A6FCA4}" srcOrd="0" destOrd="0" presId="urn:microsoft.com/office/officeart/2005/8/layout/default"/>
    <dgm:cxn modelId="{FFE8AEA8-3E38-4B00-9419-5DBA63B2B259}" type="presParOf" srcId="{6E5E47D2-0B5B-42D9-85AB-360228A6FCA4}" destId="{EA8F0003-20C9-4614-8702-37475CA00007}" srcOrd="0" destOrd="0" presId="urn:microsoft.com/office/officeart/2005/8/layout/default"/>
    <dgm:cxn modelId="{3FC094B9-96C8-4627-8568-36B8AD5F371C}" type="presParOf" srcId="{6E5E47D2-0B5B-42D9-85AB-360228A6FCA4}" destId="{792B525E-9F4C-497D-A74F-D9C32477F054}" srcOrd="1" destOrd="0" presId="urn:microsoft.com/office/officeart/2005/8/layout/default"/>
    <dgm:cxn modelId="{FEAEC792-1936-4E7F-9133-C4F648786CEA}" type="presParOf" srcId="{6E5E47D2-0B5B-42D9-85AB-360228A6FCA4}" destId="{78AC2309-5980-40CA-A6AE-FE69CDF4E360}" srcOrd="2" destOrd="0" presId="urn:microsoft.com/office/officeart/2005/8/layout/default"/>
    <dgm:cxn modelId="{6021DF0B-3AD2-49AD-9F59-CB4B02992F8D}" type="presParOf" srcId="{6E5E47D2-0B5B-42D9-85AB-360228A6FCA4}" destId="{ACF372F2-2865-4FF4-BD4E-27E6BD2C1158}" srcOrd="3" destOrd="0" presId="urn:microsoft.com/office/officeart/2005/8/layout/default"/>
    <dgm:cxn modelId="{94BD06F6-A8EB-4871-92D6-CE0107A1B2A9}" type="presParOf" srcId="{6E5E47D2-0B5B-42D9-85AB-360228A6FCA4}" destId="{A770DE64-C21A-4974-B2A2-29D5BB43AA95}" srcOrd="4" destOrd="0" presId="urn:microsoft.com/office/officeart/2005/8/layout/default"/>
    <dgm:cxn modelId="{70B5341D-6C2E-4E1C-9DB8-C31FB8307590}" type="presParOf" srcId="{6E5E47D2-0B5B-42D9-85AB-360228A6FCA4}" destId="{4804A3A9-08E9-4BA1-ABA5-61964039FFA8}" srcOrd="5" destOrd="0" presId="urn:microsoft.com/office/officeart/2005/8/layout/default"/>
    <dgm:cxn modelId="{D34C1EC0-2C25-4CCC-AD83-DF9D725AFF94}" type="presParOf" srcId="{6E5E47D2-0B5B-42D9-85AB-360228A6FCA4}" destId="{FFDEBD5D-1FC3-457E-888F-A0672171B34E}" srcOrd="6" destOrd="0" presId="urn:microsoft.com/office/officeart/2005/8/layout/default"/>
    <dgm:cxn modelId="{FC994EAA-C5DE-4A30-9A06-99715DE0F08A}" type="presParOf" srcId="{6E5E47D2-0B5B-42D9-85AB-360228A6FCA4}" destId="{4FBD161F-7B5A-48DA-9E24-40B06039DF70}" srcOrd="7" destOrd="0" presId="urn:microsoft.com/office/officeart/2005/8/layout/default"/>
    <dgm:cxn modelId="{BD865846-8D05-4F24-B8E5-AB64FB82BE0B}" type="presParOf" srcId="{6E5E47D2-0B5B-42D9-85AB-360228A6FCA4}" destId="{3E0768AB-9F91-40B5-9589-79A06701E071}" srcOrd="8" destOrd="0" presId="urn:microsoft.com/office/officeart/2005/8/layout/default"/>
    <dgm:cxn modelId="{CBCE298C-98C9-494D-8B5A-EB93B28327FD}" type="presParOf" srcId="{6E5E47D2-0B5B-42D9-85AB-360228A6FCA4}" destId="{B008B8E7-7704-4FFE-8F06-FFF3759935F1}" srcOrd="9" destOrd="0" presId="urn:microsoft.com/office/officeart/2005/8/layout/default"/>
    <dgm:cxn modelId="{106BB066-87B4-43D7-BAA1-086F640CD3D3}" type="presParOf" srcId="{6E5E47D2-0B5B-42D9-85AB-360228A6FCA4}" destId="{5A4F0F5B-485C-4CB0-84C7-0CB472ED45E9}" srcOrd="10" destOrd="0" presId="urn:microsoft.com/office/officeart/2005/8/layout/default"/>
    <dgm:cxn modelId="{A8B808C3-8F00-4FEE-B0B7-5B022E6D7827}" type="presParOf" srcId="{6E5E47D2-0B5B-42D9-85AB-360228A6FCA4}" destId="{E78D08DF-7E01-4924-ACA6-8C0ECC21C796}" srcOrd="11" destOrd="0" presId="urn:microsoft.com/office/officeart/2005/8/layout/default"/>
    <dgm:cxn modelId="{4E9A8B74-25E3-4FF5-B255-1E77F4A4A782}" type="presParOf" srcId="{6E5E47D2-0B5B-42D9-85AB-360228A6FCA4}" destId="{EF681388-4EB1-479C-918C-FB67E4B51131}" srcOrd="12" destOrd="0" presId="urn:microsoft.com/office/officeart/2005/8/layout/default"/>
    <dgm:cxn modelId="{17BE880E-1EFC-4764-8657-0B86D23FE27E}" type="presParOf" srcId="{6E5E47D2-0B5B-42D9-85AB-360228A6FCA4}" destId="{7844F19E-11A1-4D28-B580-58EA2B2A74F9}" srcOrd="13" destOrd="0" presId="urn:microsoft.com/office/officeart/2005/8/layout/default"/>
    <dgm:cxn modelId="{950C28F5-C718-4E22-84CB-DE2DE3D00BDE}" type="presParOf" srcId="{6E5E47D2-0B5B-42D9-85AB-360228A6FCA4}" destId="{B7402BC9-8B89-4654-A7AA-64FD0CFF23C8}" srcOrd="14" destOrd="0" presId="urn:microsoft.com/office/officeart/2005/8/layout/default"/>
    <dgm:cxn modelId="{EAE2A3B7-CEDE-49DD-B282-481E52C87A07}" type="presParOf" srcId="{6E5E47D2-0B5B-42D9-85AB-360228A6FCA4}" destId="{367982BF-F74A-4F61-BF26-6C8A595C4B8C}" srcOrd="15" destOrd="0" presId="urn:microsoft.com/office/officeart/2005/8/layout/default"/>
    <dgm:cxn modelId="{CB185808-41BF-49B5-9FE4-E06501E4C849}" type="presParOf" srcId="{6E5E47D2-0B5B-42D9-85AB-360228A6FCA4}" destId="{6F630D3B-FF18-4A80-AD94-0DF8EA231841}" srcOrd="16" destOrd="0" presId="urn:microsoft.com/office/officeart/2005/8/layout/default"/>
    <dgm:cxn modelId="{C1BF6AC2-417F-4183-970D-DB785265B28C}" type="presParOf" srcId="{6E5E47D2-0B5B-42D9-85AB-360228A6FCA4}" destId="{C0CEDE58-75B7-4A13-88E5-D74E549AFD04}" srcOrd="17" destOrd="0" presId="urn:microsoft.com/office/officeart/2005/8/layout/default"/>
    <dgm:cxn modelId="{2CB20486-190F-4D85-B8C1-344FD59FD4E8}" type="presParOf" srcId="{6E5E47D2-0B5B-42D9-85AB-360228A6FCA4}" destId="{33157C13-D22E-4C68-BADB-19468DEB2F3F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13305C-771A-432D-A7A9-1A5D0094D2B1}" type="doc">
      <dgm:prSet loTypeId="urn:microsoft.com/office/officeart/2005/8/layout/process5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BBA4A36-D02C-4698-8AAD-666BB0B794E2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Деревенский пастух сообщает о том, что видел антилопу.  Механик Николай Савушкин очень заинтересован этой новостью, так как у него сильно болеет дочь и ему нужны рога антилопы, чтобы сделать из них лекарство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  <a:p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(завязка действия)</a:t>
          </a:r>
          <a:endParaRPr lang="en-US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76B520-149B-4305-80E7-9AF0CE2D557A}" type="parTrans" cxnId="{06A1EE2C-64C2-4CB8-84F9-3DDEBDA535F0}">
      <dgm:prSet/>
      <dgm:spPr/>
      <dgm:t>
        <a:bodyPr/>
        <a:lstStyle/>
        <a:p>
          <a:endParaRPr lang="en-US"/>
        </a:p>
      </dgm:t>
    </dgm:pt>
    <dgm:pt modelId="{D0927D0C-C594-4130-BF0C-FE8DE0D701DE}" type="sibTrans" cxnId="{06A1EE2C-64C2-4CB8-84F9-3DDEBDA535F0}">
      <dgm:prSet/>
      <dgm:spPr/>
      <dgm:t>
        <a:bodyPr/>
        <a:lstStyle/>
        <a:p>
          <a:endParaRPr lang="en-US"/>
        </a:p>
      </dgm:t>
    </dgm:pt>
    <dgm:pt modelId="{60E74BA8-368B-4350-9253-059FD3AAC50C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Савушкин отправляется в лощину в поисках антилопы. </a:t>
          </a:r>
          <a:endParaRPr lang="ru-RU" dirty="0" smtClean="0">
            <a:solidFill>
              <a:schemeClr val="tx1"/>
            </a:solidFill>
          </a:endParaRPr>
        </a:p>
        <a:p>
          <a:r>
            <a:rPr lang="ru-RU" b="1" dirty="0" smtClean="0">
              <a:solidFill>
                <a:srgbClr val="FF0000"/>
              </a:solidFill>
            </a:rPr>
            <a:t>(</a:t>
          </a:r>
          <a:r>
            <a:rPr lang="ru-RU" b="1" dirty="0">
              <a:solidFill>
                <a:srgbClr val="FF0000"/>
              </a:solidFill>
            </a:rPr>
            <a:t>развитие действия)</a:t>
          </a:r>
          <a:endParaRPr lang="en-US" b="1" dirty="0">
            <a:solidFill>
              <a:srgbClr val="FF0000"/>
            </a:solidFill>
          </a:endParaRPr>
        </a:p>
      </dgm:t>
    </dgm:pt>
    <dgm:pt modelId="{DCA8259E-45F3-45CE-9A67-229B59DFB74C}" type="parTrans" cxnId="{0B60EDBA-AB8D-4842-B4ED-D118FF578BDB}">
      <dgm:prSet/>
      <dgm:spPr/>
      <dgm:t>
        <a:bodyPr/>
        <a:lstStyle/>
        <a:p>
          <a:endParaRPr lang="en-US"/>
        </a:p>
      </dgm:t>
    </dgm:pt>
    <dgm:pt modelId="{83975429-9015-4A6A-9DDC-5ED218A84CCB}" type="sibTrans" cxnId="{0B60EDBA-AB8D-4842-B4ED-D118FF578BDB}">
      <dgm:prSet/>
      <dgm:spPr/>
      <dgm:t>
        <a:bodyPr/>
        <a:lstStyle/>
        <a:p>
          <a:endParaRPr lang="en-US"/>
        </a:p>
      </dgm:t>
    </dgm:pt>
    <dgm:pt modelId="{A7354872-12DB-4330-981A-C6CC729C9981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Встреча с антилопой. </a:t>
          </a:r>
          <a:endParaRPr lang="ru-RU" dirty="0" smtClean="0">
            <a:solidFill>
              <a:schemeClr val="tx1"/>
            </a:solidFill>
          </a:endParaRPr>
        </a:p>
        <a:p>
          <a:r>
            <a:rPr lang="ru-RU" b="1" dirty="0" smtClean="0">
              <a:solidFill>
                <a:srgbClr val="FF0000"/>
              </a:solidFill>
            </a:rPr>
            <a:t>(</a:t>
          </a:r>
          <a:r>
            <a:rPr lang="ru-RU" b="1" dirty="0">
              <a:solidFill>
                <a:srgbClr val="FF0000"/>
              </a:solidFill>
            </a:rPr>
            <a:t>кульминация)</a:t>
          </a:r>
          <a:endParaRPr lang="en-US" b="1" dirty="0">
            <a:solidFill>
              <a:srgbClr val="FF0000"/>
            </a:solidFill>
          </a:endParaRPr>
        </a:p>
      </dgm:t>
    </dgm:pt>
    <dgm:pt modelId="{33651E10-4FB6-4618-994B-3F7EFAB15B8C}" type="parTrans" cxnId="{23E9B391-139B-44F2-A4E0-AA2E2133BA2F}">
      <dgm:prSet/>
      <dgm:spPr/>
      <dgm:t>
        <a:bodyPr/>
        <a:lstStyle/>
        <a:p>
          <a:endParaRPr lang="en-US"/>
        </a:p>
      </dgm:t>
    </dgm:pt>
    <dgm:pt modelId="{A81640FE-C22D-4A8A-A542-93F015E440FF}" type="sibTrans" cxnId="{23E9B391-139B-44F2-A4E0-AA2E2133BA2F}">
      <dgm:prSet/>
      <dgm:spPr/>
      <dgm:t>
        <a:bodyPr/>
        <a:lstStyle/>
        <a:p>
          <a:endParaRPr lang="en-US"/>
        </a:p>
      </dgm:t>
    </dgm:pt>
    <dgm:pt modelId="{94427945-CDD4-4E5D-A9B4-40C8DF19A6D5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Савушкин уходит, отказавшись от убийства. </a:t>
          </a:r>
          <a:endParaRPr lang="ru-RU" dirty="0" smtClean="0">
            <a:solidFill>
              <a:schemeClr val="tx1"/>
            </a:solidFill>
          </a:endParaRPr>
        </a:p>
        <a:p>
          <a:r>
            <a:rPr lang="ru-RU" dirty="0" smtClean="0">
              <a:solidFill>
                <a:srgbClr val="FF0000"/>
              </a:solidFill>
            </a:rPr>
            <a:t>(</a:t>
          </a:r>
          <a:r>
            <a:rPr lang="ru-RU" b="1" dirty="0">
              <a:solidFill>
                <a:srgbClr val="FF0000"/>
              </a:solidFill>
            </a:rPr>
            <a:t>развязка)</a:t>
          </a:r>
          <a:endParaRPr lang="en-US" dirty="0">
            <a:solidFill>
              <a:srgbClr val="FF0000"/>
            </a:solidFill>
          </a:endParaRPr>
        </a:p>
      </dgm:t>
    </dgm:pt>
    <dgm:pt modelId="{2C203ECF-8B06-4410-9EEB-4F07BFD792DC}" type="parTrans" cxnId="{97B1AF04-FC64-4D25-9300-771A2FBF5032}">
      <dgm:prSet/>
      <dgm:spPr/>
      <dgm:t>
        <a:bodyPr/>
        <a:lstStyle/>
        <a:p>
          <a:endParaRPr lang="en-US"/>
        </a:p>
      </dgm:t>
    </dgm:pt>
    <dgm:pt modelId="{95404A09-93E7-4249-B685-9C1261DB5EE4}" type="sibTrans" cxnId="{97B1AF04-FC64-4D25-9300-771A2FBF5032}">
      <dgm:prSet/>
      <dgm:spPr/>
      <dgm:t>
        <a:bodyPr/>
        <a:lstStyle/>
        <a:p>
          <a:endParaRPr lang="en-US"/>
        </a:p>
      </dgm:t>
    </dgm:pt>
    <dgm:pt modelId="{6207CB17-1772-483D-B35E-02BEF71BB9B9}" type="pres">
      <dgm:prSet presAssocID="{D513305C-771A-432D-A7A9-1A5D0094D2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63A72A-3C50-430F-B30B-12D6BC57A87D}" type="pres">
      <dgm:prSet presAssocID="{2BBA4A36-D02C-4698-8AAD-666BB0B794E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0D85B-AE8C-4DE9-9145-79D711B4D8C8}" type="pres">
      <dgm:prSet presAssocID="{D0927D0C-C594-4130-BF0C-FE8DE0D701DE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D91F00E-91DD-417E-B94F-ECDB99775B7F}" type="pres">
      <dgm:prSet presAssocID="{D0927D0C-C594-4130-BF0C-FE8DE0D701D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56B903D-91D6-423C-A854-4D6CBF31A7F1}" type="pres">
      <dgm:prSet presAssocID="{60E74BA8-368B-4350-9253-059FD3AAC50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7D773-53DF-4C5A-BC8A-F6D7D4D4782F}" type="pres">
      <dgm:prSet presAssocID="{83975429-9015-4A6A-9DDC-5ED218A84CC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84548F2-F7B9-48B9-9C58-DC2585D66084}" type="pres">
      <dgm:prSet presAssocID="{83975429-9015-4A6A-9DDC-5ED218A84CCB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78E026C5-63DB-4F5A-8826-EA604E26D96F}" type="pres">
      <dgm:prSet presAssocID="{A7354872-12DB-4330-981A-C6CC729C99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57CE0-4734-4E99-AD8A-5D3DE1DF4B85}" type="pres">
      <dgm:prSet presAssocID="{A81640FE-C22D-4A8A-A542-93F015E440F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375B3879-5941-4AB3-9B61-0086316ABB21}" type="pres">
      <dgm:prSet presAssocID="{A81640FE-C22D-4A8A-A542-93F015E440F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E08F05E3-2C98-4A57-9243-8CC88F855124}" type="pres">
      <dgm:prSet presAssocID="{94427945-CDD4-4E5D-A9B4-40C8DF19A6D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184E63-B8C6-41B8-9984-11C305500CB9}" type="presOf" srcId="{D513305C-771A-432D-A7A9-1A5D0094D2B1}" destId="{6207CB17-1772-483D-B35E-02BEF71BB9B9}" srcOrd="0" destOrd="0" presId="urn:microsoft.com/office/officeart/2005/8/layout/process5"/>
    <dgm:cxn modelId="{2006625B-30E9-4044-9753-229FDB8ADE07}" type="presOf" srcId="{2BBA4A36-D02C-4698-8AAD-666BB0B794E2}" destId="{0D63A72A-3C50-430F-B30B-12D6BC57A87D}" srcOrd="0" destOrd="0" presId="urn:microsoft.com/office/officeart/2005/8/layout/process5"/>
    <dgm:cxn modelId="{AC9B24EA-ADB8-4304-8DFB-F3C8B4184E70}" type="presOf" srcId="{A7354872-12DB-4330-981A-C6CC729C9981}" destId="{78E026C5-63DB-4F5A-8826-EA604E26D96F}" srcOrd="0" destOrd="0" presId="urn:microsoft.com/office/officeart/2005/8/layout/process5"/>
    <dgm:cxn modelId="{0B60EDBA-AB8D-4842-B4ED-D118FF578BDB}" srcId="{D513305C-771A-432D-A7A9-1A5D0094D2B1}" destId="{60E74BA8-368B-4350-9253-059FD3AAC50C}" srcOrd="1" destOrd="0" parTransId="{DCA8259E-45F3-45CE-9A67-229B59DFB74C}" sibTransId="{83975429-9015-4A6A-9DDC-5ED218A84CCB}"/>
    <dgm:cxn modelId="{23E9B391-139B-44F2-A4E0-AA2E2133BA2F}" srcId="{D513305C-771A-432D-A7A9-1A5D0094D2B1}" destId="{A7354872-12DB-4330-981A-C6CC729C9981}" srcOrd="2" destOrd="0" parTransId="{33651E10-4FB6-4618-994B-3F7EFAB15B8C}" sibTransId="{A81640FE-C22D-4A8A-A542-93F015E440FF}"/>
    <dgm:cxn modelId="{82C5E39C-A01C-4748-BA04-5675206660EE}" type="presOf" srcId="{A81640FE-C22D-4A8A-A542-93F015E440FF}" destId="{06C57CE0-4734-4E99-AD8A-5D3DE1DF4B85}" srcOrd="0" destOrd="0" presId="urn:microsoft.com/office/officeart/2005/8/layout/process5"/>
    <dgm:cxn modelId="{1DA6FCA8-6AE3-4B54-90EB-F9557EF94FAC}" type="presOf" srcId="{83975429-9015-4A6A-9DDC-5ED218A84CCB}" destId="{A84548F2-F7B9-48B9-9C58-DC2585D66084}" srcOrd="1" destOrd="0" presId="urn:microsoft.com/office/officeart/2005/8/layout/process5"/>
    <dgm:cxn modelId="{97B1AF04-FC64-4D25-9300-771A2FBF5032}" srcId="{D513305C-771A-432D-A7A9-1A5D0094D2B1}" destId="{94427945-CDD4-4E5D-A9B4-40C8DF19A6D5}" srcOrd="3" destOrd="0" parTransId="{2C203ECF-8B06-4410-9EEB-4F07BFD792DC}" sibTransId="{95404A09-93E7-4249-B685-9C1261DB5EE4}"/>
    <dgm:cxn modelId="{132F62AE-2CE1-4744-99B1-0BF4B21B9489}" type="presOf" srcId="{83975429-9015-4A6A-9DDC-5ED218A84CCB}" destId="{B827D773-53DF-4C5A-BC8A-F6D7D4D4782F}" srcOrd="0" destOrd="0" presId="urn:microsoft.com/office/officeart/2005/8/layout/process5"/>
    <dgm:cxn modelId="{4ECEC7DD-AE8D-4006-9B7F-EAFACB1C2BE4}" type="presOf" srcId="{A81640FE-C22D-4A8A-A542-93F015E440FF}" destId="{375B3879-5941-4AB3-9B61-0086316ABB21}" srcOrd="1" destOrd="0" presId="urn:microsoft.com/office/officeart/2005/8/layout/process5"/>
    <dgm:cxn modelId="{48E1D076-48C7-4986-8C7A-7BA2F5D0ACDA}" type="presOf" srcId="{D0927D0C-C594-4130-BF0C-FE8DE0D701DE}" destId="{3D91F00E-91DD-417E-B94F-ECDB99775B7F}" srcOrd="1" destOrd="0" presId="urn:microsoft.com/office/officeart/2005/8/layout/process5"/>
    <dgm:cxn modelId="{05C49B73-EFFF-4B29-B785-D7F1E3CA6294}" type="presOf" srcId="{D0927D0C-C594-4130-BF0C-FE8DE0D701DE}" destId="{1F10D85B-AE8C-4DE9-9145-79D711B4D8C8}" srcOrd="0" destOrd="0" presId="urn:microsoft.com/office/officeart/2005/8/layout/process5"/>
    <dgm:cxn modelId="{06A1EE2C-64C2-4CB8-84F9-3DDEBDA535F0}" srcId="{D513305C-771A-432D-A7A9-1A5D0094D2B1}" destId="{2BBA4A36-D02C-4698-8AAD-666BB0B794E2}" srcOrd="0" destOrd="0" parTransId="{FD76B520-149B-4305-80E7-9AF0CE2D557A}" sibTransId="{D0927D0C-C594-4130-BF0C-FE8DE0D701DE}"/>
    <dgm:cxn modelId="{DBA6D861-5932-4AC9-AA93-1FC1DFC02C09}" type="presOf" srcId="{94427945-CDD4-4E5D-A9B4-40C8DF19A6D5}" destId="{E08F05E3-2C98-4A57-9243-8CC88F855124}" srcOrd="0" destOrd="0" presId="urn:microsoft.com/office/officeart/2005/8/layout/process5"/>
    <dgm:cxn modelId="{AAB81945-A4AB-403B-A62E-FF9893A2B4FB}" type="presOf" srcId="{60E74BA8-368B-4350-9253-059FD3AAC50C}" destId="{F56B903D-91D6-423C-A854-4D6CBF31A7F1}" srcOrd="0" destOrd="0" presId="urn:microsoft.com/office/officeart/2005/8/layout/process5"/>
    <dgm:cxn modelId="{F1CAF2A1-022C-4A09-8E6B-7B6A9F898094}" type="presParOf" srcId="{6207CB17-1772-483D-B35E-02BEF71BB9B9}" destId="{0D63A72A-3C50-430F-B30B-12D6BC57A87D}" srcOrd="0" destOrd="0" presId="urn:microsoft.com/office/officeart/2005/8/layout/process5"/>
    <dgm:cxn modelId="{3AA49BA3-7EE3-4E45-AA84-076BB783D119}" type="presParOf" srcId="{6207CB17-1772-483D-B35E-02BEF71BB9B9}" destId="{1F10D85B-AE8C-4DE9-9145-79D711B4D8C8}" srcOrd="1" destOrd="0" presId="urn:microsoft.com/office/officeart/2005/8/layout/process5"/>
    <dgm:cxn modelId="{30BFEE74-DE60-4B7C-A942-FE65087094DB}" type="presParOf" srcId="{1F10D85B-AE8C-4DE9-9145-79D711B4D8C8}" destId="{3D91F00E-91DD-417E-B94F-ECDB99775B7F}" srcOrd="0" destOrd="0" presId="urn:microsoft.com/office/officeart/2005/8/layout/process5"/>
    <dgm:cxn modelId="{5A72C9EE-4510-45DC-8974-F75EB4AEFFF3}" type="presParOf" srcId="{6207CB17-1772-483D-B35E-02BEF71BB9B9}" destId="{F56B903D-91D6-423C-A854-4D6CBF31A7F1}" srcOrd="2" destOrd="0" presId="urn:microsoft.com/office/officeart/2005/8/layout/process5"/>
    <dgm:cxn modelId="{1113171C-8EE1-4E9E-9D9C-5D58BE024513}" type="presParOf" srcId="{6207CB17-1772-483D-B35E-02BEF71BB9B9}" destId="{B827D773-53DF-4C5A-BC8A-F6D7D4D4782F}" srcOrd="3" destOrd="0" presId="urn:microsoft.com/office/officeart/2005/8/layout/process5"/>
    <dgm:cxn modelId="{CCD43F05-96EB-4FEC-87A0-3EBEB12F5D5A}" type="presParOf" srcId="{B827D773-53DF-4C5A-BC8A-F6D7D4D4782F}" destId="{A84548F2-F7B9-48B9-9C58-DC2585D66084}" srcOrd="0" destOrd="0" presId="urn:microsoft.com/office/officeart/2005/8/layout/process5"/>
    <dgm:cxn modelId="{95868A40-6C58-4192-A1EF-DF210ECE9227}" type="presParOf" srcId="{6207CB17-1772-483D-B35E-02BEF71BB9B9}" destId="{78E026C5-63DB-4F5A-8826-EA604E26D96F}" srcOrd="4" destOrd="0" presId="urn:microsoft.com/office/officeart/2005/8/layout/process5"/>
    <dgm:cxn modelId="{A440557A-7BE6-4A55-B844-317EBBDDB0A9}" type="presParOf" srcId="{6207CB17-1772-483D-B35E-02BEF71BB9B9}" destId="{06C57CE0-4734-4E99-AD8A-5D3DE1DF4B85}" srcOrd="5" destOrd="0" presId="urn:microsoft.com/office/officeart/2005/8/layout/process5"/>
    <dgm:cxn modelId="{350BCA3D-F53D-4E66-A115-AC88EDCC5ACD}" type="presParOf" srcId="{06C57CE0-4734-4E99-AD8A-5D3DE1DF4B85}" destId="{375B3879-5941-4AB3-9B61-0086316ABB21}" srcOrd="0" destOrd="0" presId="urn:microsoft.com/office/officeart/2005/8/layout/process5"/>
    <dgm:cxn modelId="{24286627-0968-4138-B664-DE1A808D8203}" type="presParOf" srcId="{6207CB17-1772-483D-B35E-02BEF71BB9B9}" destId="{E08F05E3-2C98-4A57-9243-8CC88F855124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D6549A-6D35-44A8-9A5E-DAF87E36C5F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A31F35-35C5-4B4F-8E6B-5014066B6B8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заглавие</a:t>
          </a:r>
          <a:endParaRPr lang="ru-RU" b="1" dirty="0">
            <a:solidFill>
              <a:schemeClr val="tx1"/>
            </a:solidFill>
          </a:endParaRPr>
        </a:p>
      </dgm:t>
    </dgm:pt>
    <dgm:pt modelId="{D603E0A5-4568-4EF2-AD1C-130FD2A6DCA3}" type="parTrans" cxnId="{DF86FE80-27AE-4845-BE72-4D152AEBCDED}">
      <dgm:prSet/>
      <dgm:spPr/>
      <dgm:t>
        <a:bodyPr/>
        <a:lstStyle/>
        <a:p>
          <a:endParaRPr lang="ru-RU"/>
        </a:p>
      </dgm:t>
    </dgm:pt>
    <dgm:pt modelId="{4C34CB7D-1212-4DCC-8662-3EACB789EF90}" type="sibTrans" cxnId="{DF86FE80-27AE-4845-BE72-4D152AEBCDED}">
      <dgm:prSet/>
      <dgm:spPr/>
      <dgm:t>
        <a:bodyPr/>
        <a:lstStyle/>
        <a:p>
          <a:endParaRPr lang="ru-RU"/>
        </a:p>
      </dgm:t>
    </dgm:pt>
    <dgm:pt modelId="{E00EC386-B97F-45DF-A4B1-CB09954A70D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пейзаж</a:t>
          </a:r>
          <a:endParaRPr lang="ru-RU" b="1" dirty="0">
            <a:solidFill>
              <a:schemeClr val="tx1"/>
            </a:solidFill>
          </a:endParaRPr>
        </a:p>
      </dgm:t>
    </dgm:pt>
    <dgm:pt modelId="{588267BD-C24D-4558-B7FD-116BE0CAB253}" type="parTrans" cxnId="{24B9D191-A007-4C66-86C3-F43F48308FE3}">
      <dgm:prSet/>
      <dgm:spPr/>
      <dgm:t>
        <a:bodyPr/>
        <a:lstStyle/>
        <a:p>
          <a:endParaRPr lang="ru-RU"/>
        </a:p>
      </dgm:t>
    </dgm:pt>
    <dgm:pt modelId="{1B319996-F39B-4C65-9590-B6328BD98862}" type="sibTrans" cxnId="{24B9D191-A007-4C66-86C3-F43F48308FE3}">
      <dgm:prSet/>
      <dgm:spPr/>
      <dgm:t>
        <a:bodyPr/>
        <a:lstStyle/>
        <a:p>
          <a:endParaRPr lang="ru-RU"/>
        </a:p>
      </dgm:t>
    </dgm:pt>
    <dgm:pt modelId="{0BBBACE0-2E5C-43FD-98CE-B865F9DF9EB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портретная характеристика</a:t>
          </a:r>
          <a:endParaRPr lang="ru-RU" b="1" dirty="0">
            <a:solidFill>
              <a:schemeClr val="tx1"/>
            </a:solidFill>
          </a:endParaRPr>
        </a:p>
      </dgm:t>
    </dgm:pt>
    <dgm:pt modelId="{4F3F8148-268F-42DB-A65E-9126EF244A0C}" type="parTrans" cxnId="{DE55E4EB-BCCA-4F6E-A990-C65DE0F5265A}">
      <dgm:prSet/>
      <dgm:spPr/>
      <dgm:t>
        <a:bodyPr/>
        <a:lstStyle/>
        <a:p>
          <a:endParaRPr lang="ru-RU"/>
        </a:p>
      </dgm:t>
    </dgm:pt>
    <dgm:pt modelId="{9C4B0E07-60F2-459F-9B07-6FA6E9261F4E}" type="sibTrans" cxnId="{DE55E4EB-BCCA-4F6E-A990-C65DE0F5265A}">
      <dgm:prSet/>
      <dgm:spPr/>
      <dgm:t>
        <a:bodyPr/>
        <a:lstStyle/>
        <a:p>
          <a:endParaRPr lang="ru-RU"/>
        </a:p>
      </dgm:t>
    </dgm:pt>
    <dgm:pt modelId="{9A47B083-4E3E-4638-A443-F362F127E40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ИВС</a:t>
          </a:r>
          <a:endParaRPr lang="ru-RU" b="1" dirty="0">
            <a:solidFill>
              <a:schemeClr val="tx1"/>
            </a:solidFill>
          </a:endParaRPr>
        </a:p>
      </dgm:t>
    </dgm:pt>
    <dgm:pt modelId="{CCE6D142-927D-45CC-9705-9EBD3CEA3BF5}" type="parTrans" cxnId="{12E6C2BA-AFD7-4D13-89B7-09C3BBF3C259}">
      <dgm:prSet/>
      <dgm:spPr/>
      <dgm:t>
        <a:bodyPr/>
        <a:lstStyle/>
        <a:p>
          <a:endParaRPr lang="ru-RU"/>
        </a:p>
      </dgm:t>
    </dgm:pt>
    <dgm:pt modelId="{F0110CDC-EBFD-49B0-BC8A-E929E2F5481F}" type="sibTrans" cxnId="{12E6C2BA-AFD7-4D13-89B7-09C3BBF3C259}">
      <dgm:prSet/>
      <dgm:spPr/>
      <dgm:t>
        <a:bodyPr/>
        <a:lstStyle/>
        <a:p>
          <a:endParaRPr lang="ru-RU"/>
        </a:p>
      </dgm:t>
    </dgm:pt>
    <dgm:pt modelId="{45603FBF-18EC-415B-8CD7-8E23F47FFE9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ключевые слова</a:t>
          </a:r>
          <a:endParaRPr lang="ru-RU" b="1" dirty="0">
            <a:solidFill>
              <a:schemeClr val="tx1"/>
            </a:solidFill>
          </a:endParaRPr>
        </a:p>
      </dgm:t>
    </dgm:pt>
    <dgm:pt modelId="{D4993D21-5F59-4202-B2E4-5F9BA29F43DF}" type="parTrans" cxnId="{FEA36882-F014-4AC8-8F88-34D2D044E0EC}">
      <dgm:prSet/>
      <dgm:spPr/>
      <dgm:t>
        <a:bodyPr/>
        <a:lstStyle/>
        <a:p>
          <a:endParaRPr lang="ru-RU"/>
        </a:p>
      </dgm:t>
    </dgm:pt>
    <dgm:pt modelId="{4F00F5BB-5567-445B-8EB5-79023241B504}" type="sibTrans" cxnId="{FEA36882-F014-4AC8-8F88-34D2D044E0EC}">
      <dgm:prSet/>
      <dgm:spPr/>
      <dgm:t>
        <a:bodyPr/>
        <a:lstStyle/>
        <a:p>
          <a:endParaRPr lang="ru-RU"/>
        </a:p>
      </dgm:t>
    </dgm:pt>
    <dgm:pt modelId="{B66DCD29-25CB-4A3C-A3F8-E427DF7DB86A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художественная деталь</a:t>
          </a:r>
          <a:endParaRPr lang="ru-RU" b="1" dirty="0">
            <a:solidFill>
              <a:schemeClr val="tx1"/>
            </a:solidFill>
          </a:endParaRPr>
        </a:p>
      </dgm:t>
    </dgm:pt>
    <dgm:pt modelId="{74085255-4316-46E2-97E2-C15E0B874E16}" type="parTrans" cxnId="{5D471732-3BEE-4104-A109-E1A50FC9BB82}">
      <dgm:prSet/>
      <dgm:spPr/>
      <dgm:t>
        <a:bodyPr/>
        <a:lstStyle/>
        <a:p>
          <a:endParaRPr lang="ru-RU"/>
        </a:p>
      </dgm:t>
    </dgm:pt>
    <dgm:pt modelId="{953132A2-2AD5-4F58-B472-7BBBD69681A0}" type="sibTrans" cxnId="{5D471732-3BEE-4104-A109-E1A50FC9BB82}">
      <dgm:prSet/>
      <dgm:spPr/>
      <dgm:t>
        <a:bodyPr/>
        <a:lstStyle/>
        <a:p>
          <a:endParaRPr lang="ru-RU"/>
        </a:p>
      </dgm:t>
    </dgm:pt>
    <dgm:pt modelId="{33DBE95C-FC5A-4CB3-9767-A511E02D1AAD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композиция</a:t>
          </a:r>
          <a:endParaRPr lang="ru-RU" b="1" dirty="0">
            <a:solidFill>
              <a:schemeClr val="tx1"/>
            </a:solidFill>
          </a:endParaRPr>
        </a:p>
      </dgm:t>
    </dgm:pt>
    <dgm:pt modelId="{3442C16B-B1FD-4C75-A1EA-2B935F139863}" type="parTrans" cxnId="{9E5DA2EE-AAA3-423C-8C1D-DFBA34556150}">
      <dgm:prSet/>
      <dgm:spPr/>
      <dgm:t>
        <a:bodyPr/>
        <a:lstStyle/>
        <a:p>
          <a:endParaRPr lang="ru-RU"/>
        </a:p>
      </dgm:t>
    </dgm:pt>
    <dgm:pt modelId="{80B2C0F9-2171-415C-9951-8015D0178BC9}" type="sibTrans" cxnId="{9E5DA2EE-AAA3-423C-8C1D-DFBA34556150}">
      <dgm:prSet/>
      <dgm:spPr/>
      <dgm:t>
        <a:bodyPr/>
        <a:lstStyle/>
        <a:p>
          <a:endParaRPr lang="ru-RU"/>
        </a:p>
      </dgm:t>
    </dgm:pt>
    <dgm:pt modelId="{1DC5B272-4F74-46E1-B2A0-9F88E9C9D42E}" type="pres">
      <dgm:prSet presAssocID="{17D6549A-6D35-44A8-9A5E-DAF87E36C5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A1CF54-54A6-4C63-BA48-8402932126B0}" type="pres">
      <dgm:prSet presAssocID="{14A31F35-35C5-4B4F-8E6B-5014066B6B8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9C285-A23E-42D8-B6E9-C43EB49BF519}" type="pres">
      <dgm:prSet presAssocID="{4C34CB7D-1212-4DCC-8662-3EACB789EF90}" presName="sibTrans" presStyleCnt="0"/>
      <dgm:spPr/>
    </dgm:pt>
    <dgm:pt modelId="{039FC171-07B8-4595-8DF9-EE74ECD70689}" type="pres">
      <dgm:prSet presAssocID="{33DBE95C-FC5A-4CB3-9767-A511E02D1AA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8E5A9-0CDC-4029-9D4D-8A3D310AACCA}" type="pres">
      <dgm:prSet presAssocID="{80B2C0F9-2171-415C-9951-8015D0178BC9}" presName="sibTrans" presStyleCnt="0"/>
      <dgm:spPr/>
    </dgm:pt>
    <dgm:pt modelId="{97BF6732-3C84-450C-88A5-18405F5DA940}" type="pres">
      <dgm:prSet presAssocID="{E00EC386-B97F-45DF-A4B1-CB09954A70D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316CB-D293-4412-8BE5-380A50798B8F}" type="pres">
      <dgm:prSet presAssocID="{1B319996-F39B-4C65-9590-B6328BD98862}" presName="sibTrans" presStyleCnt="0"/>
      <dgm:spPr/>
    </dgm:pt>
    <dgm:pt modelId="{05D8CA25-92EC-426F-8380-D9A385F0F89C}" type="pres">
      <dgm:prSet presAssocID="{0BBBACE0-2E5C-43FD-98CE-B865F9DF9EB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8990B-DFD8-4136-A042-166464ACDE91}" type="pres">
      <dgm:prSet presAssocID="{9C4B0E07-60F2-459F-9B07-6FA6E9261F4E}" presName="sibTrans" presStyleCnt="0"/>
      <dgm:spPr/>
    </dgm:pt>
    <dgm:pt modelId="{78DC5E44-64C1-4B61-A329-7273539BCDBC}" type="pres">
      <dgm:prSet presAssocID="{9A47B083-4E3E-4638-A443-F362F127E40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167CD-0598-4A9C-8113-324240F151B4}" type="pres">
      <dgm:prSet presAssocID="{F0110CDC-EBFD-49B0-BC8A-E929E2F5481F}" presName="sibTrans" presStyleCnt="0"/>
      <dgm:spPr/>
    </dgm:pt>
    <dgm:pt modelId="{02159AC5-602A-41B3-AF98-24D60EF02AF9}" type="pres">
      <dgm:prSet presAssocID="{45603FBF-18EC-415B-8CD7-8E23F47FFE9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443E7-C950-48D9-9FFB-FA95D4E22D8A}" type="pres">
      <dgm:prSet presAssocID="{4F00F5BB-5567-445B-8EB5-79023241B504}" presName="sibTrans" presStyleCnt="0"/>
      <dgm:spPr/>
    </dgm:pt>
    <dgm:pt modelId="{7BA075E5-7DD9-43E0-A215-B8E8669A6DEE}" type="pres">
      <dgm:prSet presAssocID="{B66DCD29-25CB-4A3C-A3F8-E427DF7DB86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A36882-F014-4AC8-8F88-34D2D044E0EC}" srcId="{17D6549A-6D35-44A8-9A5E-DAF87E36C5F4}" destId="{45603FBF-18EC-415B-8CD7-8E23F47FFE9C}" srcOrd="5" destOrd="0" parTransId="{D4993D21-5F59-4202-B2E4-5F9BA29F43DF}" sibTransId="{4F00F5BB-5567-445B-8EB5-79023241B504}"/>
    <dgm:cxn modelId="{F8D7EF67-3D2B-4FB9-8599-CB3D48507379}" type="presOf" srcId="{9A47B083-4E3E-4638-A443-F362F127E40C}" destId="{78DC5E44-64C1-4B61-A329-7273539BCDBC}" srcOrd="0" destOrd="0" presId="urn:microsoft.com/office/officeart/2005/8/layout/default"/>
    <dgm:cxn modelId="{DF86FE80-27AE-4845-BE72-4D152AEBCDED}" srcId="{17D6549A-6D35-44A8-9A5E-DAF87E36C5F4}" destId="{14A31F35-35C5-4B4F-8E6B-5014066B6B83}" srcOrd="0" destOrd="0" parTransId="{D603E0A5-4568-4EF2-AD1C-130FD2A6DCA3}" sibTransId="{4C34CB7D-1212-4DCC-8662-3EACB789EF90}"/>
    <dgm:cxn modelId="{24B9D191-A007-4C66-86C3-F43F48308FE3}" srcId="{17D6549A-6D35-44A8-9A5E-DAF87E36C5F4}" destId="{E00EC386-B97F-45DF-A4B1-CB09954A70DE}" srcOrd="2" destOrd="0" parTransId="{588267BD-C24D-4558-B7FD-116BE0CAB253}" sibTransId="{1B319996-F39B-4C65-9590-B6328BD98862}"/>
    <dgm:cxn modelId="{9E5DA2EE-AAA3-423C-8C1D-DFBA34556150}" srcId="{17D6549A-6D35-44A8-9A5E-DAF87E36C5F4}" destId="{33DBE95C-FC5A-4CB3-9767-A511E02D1AAD}" srcOrd="1" destOrd="0" parTransId="{3442C16B-B1FD-4C75-A1EA-2B935F139863}" sibTransId="{80B2C0F9-2171-415C-9951-8015D0178BC9}"/>
    <dgm:cxn modelId="{12E6C2BA-AFD7-4D13-89B7-09C3BBF3C259}" srcId="{17D6549A-6D35-44A8-9A5E-DAF87E36C5F4}" destId="{9A47B083-4E3E-4638-A443-F362F127E40C}" srcOrd="4" destOrd="0" parTransId="{CCE6D142-927D-45CC-9705-9EBD3CEA3BF5}" sibTransId="{F0110CDC-EBFD-49B0-BC8A-E929E2F5481F}"/>
    <dgm:cxn modelId="{C844F216-4EC6-4F2C-BE76-A4D977A57209}" type="presOf" srcId="{E00EC386-B97F-45DF-A4B1-CB09954A70DE}" destId="{97BF6732-3C84-450C-88A5-18405F5DA940}" srcOrd="0" destOrd="0" presId="urn:microsoft.com/office/officeart/2005/8/layout/default"/>
    <dgm:cxn modelId="{5D471732-3BEE-4104-A109-E1A50FC9BB82}" srcId="{17D6549A-6D35-44A8-9A5E-DAF87E36C5F4}" destId="{B66DCD29-25CB-4A3C-A3F8-E427DF7DB86A}" srcOrd="6" destOrd="0" parTransId="{74085255-4316-46E2-97E2-C15E0B874E16}" sibTransId="{953132A2-2AD5-4F58-B472-7BBBD69681A0}"/>
    <dgm:cxn modelId="{4EB7AFDA-89C6-42FD-B5DB-43E6AAA0DCB9}" type="presOf" srcId="{0BBBACE0-2E5C-43FD-98CE-B865F9DF9EB8}" destId="{05D8CA25-92EC-426F-8380-D9A385F0F89C}" srcOrd="0" destOrd="0" presId="urn:microsoft.com/office/officeart/2005/8/layout/default"/>
    <dgm:cxn modelId="{DE55E4EB-BCCA-4F6E-A990-C65DE0F5265A}" srcId="{17D6549A-6D35-44A8-9A5E-DAF87E36C5F4}" destId="{0BBBACE0-2E5C-43FD-98CE-B865F9DF9EB8}" srcOrd="3" destOrd="0" parTransId="{4F3F8148-268F-42DB-A65E-9126EF244A0C}" sibTransId="{9C4B0E07-60F2-459F-9B07-6FA6E9261F4E}"/>
    <dgm:cxn modelId="{A68818A6-AB11-48D7-9B6A-34FD75C0DE4B}" type="presOf" srcId="{45603FBF-18EC-415B-8CD7-8E23F47FFE9C}" destId="{02159AC5-602A-41B3-AF98-24D60EF02AF9}" srcOrd="0" destOrd="0" presId="urn:microsoft.com/office/officeart/2005/8/layout/default"/>
    <dgm:cxn modelId="{DD2DC13E-8413-4C88-B487-EB4BBD238F9F}" type="presOf" srcId="{17D6549A-6D35-44A8-9A5E-DAF87E36C5F4}" destId="{1DC5B272-4F74-46E1-B2A0-9F88E9C9D42E}" srcOrd="0" destOrd="0" presId="urn:microsoft.com/office/officeart/2005/8/layout/default"/>
    <dgm:cxn modelId="{9E2F1C52-CA65-4390-AB82-9AE58BB13655}" type="presOf" srcId="{33DBE95C-FC5A-4CB3-9767-A511E02D1AAD}" destId="{039FC171-07B8-4595-8DF9-EE74ECD70689}" srcOrd="0" destOrd="0" presId="urn:microsoft.com/office/officeart/2005/8/layout/default"/>
    <dgm:cxn modelId="{6093BF49-DE2C-418C-84AC-4776B4505BB1}" type="presOf" srcId="{B66DCD29-25CB-4A3C-A3F8-E427DF7DB86A}" destId="{7BA075E5-7DD9-43E0-A215-B8E8669A6DEE}" srcOrd="0" destOrd="0" presId="urn:microsoft.com/office/officeart/2005/8/layout/default"/>
    <dgm:cxn modelId="{C8D871DA-827C-4CBB-91F6-0E3B3E8C117E}" type="presOf" srcId="{14A31F35-35C5-4B4F-8E6B-5014066B6B83}" destId="{B8A1CF54-54A6-4C63-BA48-8402932126B0}" srcOrd="0" destOrd="0" presId="urn:microsoft.com/office/officeart/2005/8/layout/default"/>
    <dgm:cxn modelId="{228732E8-7067-4CB2-BBBE-A8DA47F24ADA}" type="presParOf" srcId="{1DC5B272-4F74-46E1-B2A0-9F88E9C9D42E}" destId="{B8A1CF54-54A6-4C63-BA48-8402932126B0}" srcOrd="0" destOrd="0" presId="urn:microsoft.com/office/officeart/2005/8/layout/default"/>
    <dgm:cxn modelId="{FB493AEC-9DEC-4317-B1C0-DB633FDECB8D}" type="presParOf" srcId="{1DC5B272-4F74-46E1-B2A0-9F88E9C9D42E}" destId="{9429C285-A23E-42D8-B6E9-C43EB49BF519}" srcOrd="1" destOrd="0" presId="urn:microsoft.com/office/officeart/2005/8/layout/default"/>
    <dgm:cxn modelId="{8AED8D71-F9C2-43C1-AADB-C4E03105C906}" type="presParOf" srcId="{1DC5B272-4F74-46E1-B2A0-9F88E9C9D42E}" destId="{039FC171-07B8-4595-8DF9-EE74ECD70689}" srcOrd="2" destOrd="0" presId="urn:microsoft.com/office/officeart/2005/8/layout/default"/>
    <dgm:cxn modelId="{D9F72523-DD19-4D4B-BFCB-D0FB64FEE530}" type="presParOf" srcId="{1DC5B272-4F74-46E1-B2A0-9F88E9C9D42E}" destId="{B768E5A9-0CDC-4029-9D4D-8A3D310AACCA}" srcOrd="3" destOrd="0" presId="urn:microsoft.com/office/officeart/2005/8/layout/default"/>
    <dgm:cxn modelId="{4426436A-A5A4-4CB6-A68B-8B23FC12BA29}" type="presParOf" srcId="{1DC5B272-4F74-46E1-B2A0-9F88E9C9D42E}" destId="{97BF6732-3C84-450C-88A5-18405F5DA940}" srcOrd="4" destOrd="0" presId="urn:microsoft.com/office/officeart/2005/8/layout/default"/>
    <dgm:cxn modelId="{D6DF372F-9FA8-459D-ABE3-A69FD2D99634}" type="presParOf" srcId="{1DC5B272-4F74-46E1-B2A0-9F88E9C9D42E}" destId="{572316CB-D293-4412-8BE5-380A50798B8F}" srcOrd="5" destOrd="0" presId="urn:microsoft.com/office/officeart/2005/8/layout/default"/>
    <dgm:cxn modelId="{DB86819A-FEE5-4727-B3C3-5852CE5CDABA}" type="presParOf" srcId="{1DC5B272-4F74-46E1-B2A0-9F88E9C9D42E}" destId="{05D8CA25-92EC-426F-8380-D9A385F0F89C}" srcOrd="6" destOrd="0" presId="urn:microsoft.com/office/officeart/2005/8/layout/default"/>
    <dgm:cxn modelId="{B0C5E08F-6391-45D1-B3A4-00EE5D34D8B0}" type="presParOf" srcId="{1DC5B272-4F74-46E1-B2A0-9F88E9C9D42E}" destId="{91E8990B-DFD8-4136-A042-166464ACDE91}" srcOrd="7" destOrd="0" presId="urn:microsoft.com/office/officeart/2005/8/layout/default"/>
    <dgm:cxn modelId="{22B6977B-9921-449C-B7BC-B94C2D0FF4B2}" type="presParOf" srcId="{1DC5B272-4F74-46E1-B2A0-9F88E9C9D42E}" destId="{78DC5E44-64C1-4B61-A329-7273539BCDBC}" srcOrd="8" destOrd="0" presId="urn:microsoft.com/office/officeart/2005/8/layout/default"/>
    <dgm:cxn modelId="{B71EA525-68B3-4FA3-9B66-12D100D785B0}" type="presParOf" srcId="{1DC5B272-4F74-46E1-B2A0-9F88E9C9D42E}" destId="{606167CD-0598-4A9C-8113-324240F151B4}" srcOrd="9" destOrd="0" presId="urn:microsoft.com/office/officeart/2005/8/layout/default"/>
    <dgm:cxn modelId="{FC9C57AD-B361-4799-9975-1D803F57A45F}" type="presParOf" srcId="{1DC5B272-4F74-46E1-B2A0-9F88E9C9D42E}" destId="{02159AC5-602A-41B3-AF98-24D60EF02AF9}" srcOrd="10" destOrd="0" presId="urn:microsoft.com/office/officeart/2005/8/layout/default"/>
    <dgm:cxn modelId="{49DC709A-9D43-4802-919A-F9149E3BCE39}" type="presParOf" srcId="{1DC5B272-4F74-46E1-B2A0-9F88E9C9D42E}" destId="{388443E7-C950-48D9-9FFB-FA95D4E22D8A}" srcOrd="11" destOrd="0" presId="urn:microsoft.com/office/officeart/2005/8/layout/default"/>
    <dgm:cxn modelId="{FBE202E8-3A96-414A-8978-9619ADF7898D}" type="presParOf" srcId="{1DC5B272-4F74-46E1-B2A0-9F88E9C9D42E}" destId="{7BA075E5-7DD9-43E0-A215-B8E8669A6DE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248099-B6CA-42F5-8BF0-322AFFD3DAEE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BCEAD6C-4B3B-494F-AEC4-E7D181AE49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400" dirty="0">
              <a:latin typeface="Times New Roman" pitchFamily="18" charset="0"/>
              <a:cs typeface="Times New Roman" pitchFamily="18" charset="0"/>
            </a:rPr>
            <a:t>Термин «ключевые слова» достаточно  условен, так это могут быть не только слова, но и словосочетания и даже предложения.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2EB15E95-ED01-4BB3-B836-B91CE1634AAB}" type="parTrans" cxnId="{283A6A82-798C-40CE-9449-4C9B101792A7}">
      <dgm:prSet/>
      <dgm:spPr/>
      <dgm:t>
        <a:bodyPr/>
        <a:lstStyle/>
        <a:p>
          <a:endParaRPr lang="en-US"/>
        </a:p>
      </dgm:t>
    </dgm:pt>
    <dgm:pt modelId="{B00D6F62-3C74-4C85-8FA9-D2E6806C36A3}" type="sibTrans" cxnId="{283A6A82-798C-40CE-9449-4C9B101792A7}">
      <dgm:prSet/>
      <dgm:spPr/>
      <dgm:t>
        <a:bodyPr/>
        <a:lstStyle/>
        <a:p>
          <a:endParaRPr lang="en-US"/>
        </a:p>
      </dgm:t>
    </dgm:pt>
    <dgm:pt modelId="{7C8E25A1-8D09-46B8-B193-510CC4A151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400" dirty="0">
              <a:latin typeface="Times New Roman" pitchFamily="18" charset="0"/>
              <a:cs typeface="Times New Roman" pitchFamily="18" charset="0"/>
            </a:rPr>
            <a:t>Кроме термина «ключевые слова», употребляются термины: «смысловые вехи текста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», «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опорные элементы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», 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«смысловые ядра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».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2A81935-827E-411C-9670-4D06768842F8}" type="parTrans" cxnId="{66908F8D-D741-45FD-88D6-079FE15B531A}">
      <dgm:prSet/>
      <dgm:spPr/>
      <dgm:t>
        <a:bodyPr/>
        <a:lstStyle/>
        <a:p>
          <a:endParaRPr lang="en-US"/>
        </a:p>
      </dgm:t>
    </dgm:pt>
    <dgm:pt modelId="{22FCD9A5-0262-444A-BB9F-931BC32CD62C}" type="sibTrans" cxnId="{66908F8D-D741-45FD-88D6-079FE15B531A}">
      <dgm:prSet/>
      <dgm:spPr/>
      <dgm:t>
        <a:bodyPr/>
        <a:lstStyle/>
        <a:p>
          <a:endParaRPr lang="en-US"/>
        </a:p>
      </dgm:t>
    </dgm:pt>
    <dgm:pt modelId="{B52352E6-EF68-46EF-AE77-976B6BD05061}" type="pres">
      <dgm:prSet presAssocID="{CF248099-B6CA-42F5-8BF0-322AFFD3DAE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DB5BE4-DCF5-46BA-AA53-723AD4F0E695}" type="pres">
      <dgm:prSet presAssocID="{4BCEAD6C-4B3B-494F-AEC4-E7D181AE497C}" presName="compNode" presStyleCnt="0"/>
      <dgm:spPr/>
    </dgm:pt>
    <dgm:pt modelId="{68B861D4-D50B-487F-89D3-BD23F1CCC128}" type="pres">
      <dgm:prSet presAssocID="{4BCEAD6C-4B3B-494F-AEC4-E7D181AE497C}" presName="bgRect" presStyleLbl="bgShp" presStyleIdx="0" presStyleCnt="2" custLinFactNeighborX="-749" custLinFactNeighborY="-4330"/>
      <dgm:spPr/>
    </dgm:pt>
    <dgm:pt modelId="{3C830117-89F3-4A38-861E-0533A502269E}" type="pres">
      <dgm:prSet presAssocID="{4BCEAD6C-4B3B-494F-AEC4-E7D181AE497C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85E4A43D-AC10-4A28-B1F7-23D75FD2B2F4}" type="pres">
      <dgm:prSet presAssocID="{4BCEAD6C-4B3B-494F-AEC4-E7D181AE497C}" presName="spaceRect" presStyleCnt="0"/>
      <dgm:spPr/>
    </dgm:pt>
    <dgm:pt modelId="{C4666339-099F-4B79-A1B5-6C962889FD3A}" type="pres">
      <dgm:prSet presAssocID="{4BCEAD6C-4B3B-494F-AEC4-E7D181AE497C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D9F8E27-7E3C-447E-B794-1D7D95330797}" type="pres">
      <dgm:prSet presAssocID="{B00D6F62-3C74-4C85-8FA9-D2E6806C36A3}" presName="sibTrans" presStyleCnt="0"/>
      <dgm:spPr/>
    </dgm:pt>
    <dgm:pt modelId="{BDB0A213-F97D-4D6D-90FE-7BABB71404A9}" type="pres">
      <dgm:prSet presAssocID="{7C8E25A1-8D09-46B8-B193-510CC4A15125}" presName="compNode" presStyleCnt="0"/>
      <dgm:spPr/>
    </dgm:pt>
    <dgm:pt modelId="{B6899313-2481-44A7-89EA-C1E5ECACA7E5}" type="pres">
      <dgm:prSet presAssocID="{7C8E25A1-8D09-46B8-B193-510CC4A15125}" presName="bgRect" presStyleLbl="bgShp" presStyleIdx="1" presStyleCnt="2"/>
      <dgm:spPr/>
    </dgm:pt>
    <dgm:pt modelId="{1ABF73E6-CB6F-44AB-BE58-EEB8AA060122}" type="pres">
      <dgm:prSet presAssocID="{7C8E25A1-8D09-46B8-B193-510CC4A15125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Сервер"/>
        </a:ext>
      </dgm:extLst>
    </dgm:pt>
    <dgm:pt modelId="{4DD69C97-C9F8-4467-8792-1640FBEBA14D}" type="pres">
      <dgm:prSet presAssocID="{7C8E25A1-8D09-46B8-B193-510CC4A15125}" presName="spaceRect" presStyleCnt="0"/>
      <dgm:spPr/>
    </dgm:pt>
    <dgm:pt modelId="{3352A3C1-EBAC-4E6A-BC71-1398196E081C}" type="pres">
      <dgm:prSet presAssocID="{7C8E25A1-8D09-46B8-B193-510CC4A15125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4640216-21FC-45BA-9EDE-3673464F808C}" type="presOf" srcId="{4BCEAD6C-4B3B-494F-AEC4-E7D181AE497C}" destId="{C4666339-099F-4B79-A1B5-6C962889FD3A}" srcOrd="0" destOrd="0" presId="urn:microsoft.com/office/officeart/2018/2/layout/IconVerticalSolidList"/>
    <dgm:cxn modelId="{66908F8D-D741-45FD-88D6-079FE15B531A}" srcId="{CF248099-B6CA-42F5-8BF0-322AFFD3DAEE}" destId="{7C8E25A1-8D09-46B8-B193-510CC4A15125}" srcOrd="1" destOrd="0" parTransId="{42A81935-827E-411C-9670-4D06768842F8}" sibTransId="{22FCD9A5-0262-444A-BB9F-931BC32CD62C}"/>
    <dgm:cxn modelId="{283A6A82-798C-40CE-9449-4C9B101792A7}" srcId="{CF248099-B6CA-42F5-8BF0-322AFFD3DAEE}" destId="{4BCEAD6C-4B3B-494F-AEC4-E7D181AE497C}" srcOrd="0" destOrd="0" parTransId="{2EB15E95-ED01-4BB3-B836-B91CE1634AAB}" sibTransId="{B00D6F62-3C74-4C85-8FA9-D2E6806C36A3}"/>
    <dgm:cxn modelId="{F8C42233-CB5D-451F-B7D6-D0448E883BF1}" type="presOf" srcId="{CF248099-B6CA-42F5-8BF0-322AFFD3DAEE}" destId="{B52352E6-EF68-46EF-AE77-976B6BD05061}" srcOrd="0" destOrd="0" presId="urn:microsoft.com/office/officeart/2018/2/layout/IconVerticalSolidList"/>
    <dgm:cxn modelId="{FD91060F-B3AD-4CC1-A421-903B9635368A}" type="presOf" srcId="{7C8E25A1-8D09-46B8-B193-510CC4A15125}" destId="{3352A3C1-EBAC-4E6A-BC71-1398196E081C}" srcOrd="0" destOrd="0" presId="urn:microsoft.com/office/officeart/2018/2/layout/IconVerticalSolidList"/>
    <dgm:cxn modelId="{78FFCAE0-D5DF-4B13-B199-C2FEA3C2DD33}" type="presParOf" srcId="{B52352E6-EF68-46EF-AE77-976B6BD05061}" destId="{ACDB5BE4-DCF5-46BA-AA53-723AD4F0E695}" srcOrd="0" destOrd="0" presId="urn:microsoft.com/office/officeart/2018/2/layout/IconVerticalSolidList"/>
    <dgm:cxn modelId="{863C3F3E-D697-493F-BADC-8FC7FC9D2771}" type="presParOf" srcId="{ACDB5BE4-DCF5-46BA-AA53-723AD4F0E695}" destId="{68B861D4-D50B-487F-89D3-BD23F1CCC128}" srcOrd="0" destOrd="0" presId="urn:microsoft.com/office/officeart/2018/2/layout/IconVerticalSolidList"/>
    <dgm:cxn modelId="{94E60B81-8491-4179-BBBB-8E7B7501E4E7}" type="presParOf" srcId="{ACDB5BE4-DCF5-46BA-AA53-723AD4F0E695}" destId="{3C830117-89F3-4A38-861E-0533A502269E}" srcOrd="1" destOrd="0" presId="urn:microsoft.com/office/officeart/2018/2/layout/IconVerticalSolidList"/>
    <dgm:cxn modelId="{3D045074-6619-4268-8CB3-6CD2B7C9EED7}" type="presParOf" srcId="{ACDB5BE4-DCF5-46BA-AA53-723AD4F0E695}" destId="{85E4A43D-AC10-4A28-B1F7-23D75FD2B2F4}" srcOrd="2" destOrd="0" presId="urn:microsoft.com/office/officeart/2018/2/layout/IconVerticalSolidList"/>
    <dgm:cxn modelId="{1246D220-014B-4E76-86A4-CED432D62865}" type="presParOf" srcId="{ACDB5BE4-DCF5-46BA-AA53-723AD4F0E695}" destId="{C4666339-099F-4B79-A1B5-6C962889FD3A}" srcOrd="3" destOrd="0" presId="urn:microsoft.com/office/officeart/2018/2/layout/IconVerticalSolidList"/>
    <dgm:cxn modelId="{0706FE0B-4461-423C-8C29-66FACD6FD645}" type="presParOf" srcId="{B52352E6-EF68-46EF-AE77-976B6BD05061}" destId="{3D9F8E27-7E3C-447E-B794-1D7D95330797}" srcOrd="1" destOrd="0" presId="urn:microsoft.com/office/officeart/2018/2/layout/IconVerticalSolidList"/>
    <dgm:cxn modelId="{0093FBB9-0242-4F55-B6A3-3D5EFD9FAA9A}" type="presParOf" srcId="{B52352E6-EF68-46EF-AE77-976B6BD05061}" destId="{BDB0A213-F97D-4D6D-90FE-7BABB71404A9}" srcOrd="2" destOrd="0" presId="urn:microsoft.com/office/officeart/2018/2/layout/IconVerticalSolidList"/>
    <dgm:cxn modelId="{19C8E047-A742-4F21-85E8-442FC4E8B709}" type="presParOf" srcId="{BDB0A213-F97D-4D6D-90FE-7BABB71404A9}" destId="{B6899313-2481-44A7-89EA-C1E5ECACA7E5}" srcOrd="0" destOrd="0" presId="urn:microsoft.com/office/officeart/2018/2/layout/IconVerticalSolidList"/>
    <dgm:cxn modelId="{ED6E16B6-3C74-4917-8593-06996E8E11D9}" type="presParOf" srcId="{BDB0A213-F97D-4D6D-90FE-7BABB71404A9}" destId="{1ABF73E6-CB6F-44AB-BE58-EEB8AA060122}" srcOrd="1" destOrd="0" presId="urn:microsoft.com/office/officeart/2018/2/layout/IconVerticalSolidList"/>
    <dgm:cxn modelId="{5234A3B5-14DA-40C3-99D2-F3092CA2239C}" type="presParOf" srcId="{BDB0A213-F97D-4D6D-90FE-7BABB71404A9}" destId="{4DD69C97-C9F8-4467-8792-1640FBEBA14D}" srcOrd="2" destOrd="0" presId="urn:microsoft.com/office/officeart/2018/2/layout/IconVerticalSolidList"/>
    <dgm:cxn modelId="{D4A7D2AF-6A64-4A20-8E29-DD128BDB7DF5}" type="presParOf" srcId="{BDB0A213-F97D-4D6D-90FE-7BABB71404A9}" destId="{3352A3C1-EBAC-4E6A-BC71-1398196E08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418AF4-D843-458C-A195-9BDA0B33FAE1}" type="doc">
      <dgm:prSet loTypeId="urn:microsoft.com/office/officeart/2005/8/layout/StepDownProcess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5356E5-DB3D-4F96-A148-22AB2DA2CEC0}">
      <dgm:prSet/>
      <dgm:spPr/>
      <dgm:t>
        <a:bodyPr/>
        <a:lstStyle/>
        <a:p>
          <a:r>
            <a:rPr lang="ru-RU" b="0" dirty="0">
              <a:solidFill>
                <a:schemeClr val="tx1"/>
              </a:solidFill>
            </a:rPr>
            <a:t>Ключевые слова обладают рядом существенных признаков, которые позволяют дифференцировать их на фоне других лексических единиц. Такими признаками являются:</a:t>
          </a:r>
          <a:endParaRPr lang="en-US" b="0" dirty="0">
            <a:solidFill>
              <a:schemeClr val="tx1"/>
            </a:solidFill>
          </a:endParaRPr>
        </a:p>
      </dgm:t>
    </dgm:pt>
    <dgm:pt modelId="{9C32B4EA-1A09-4D89-ACAC-7B754B7D88EF}" type="parTrans" cxnId="{1C6271EF-E9B3-481C-A710-01402BD74E72}">
      <dgm:prSet/>
      <dgm:spPr/>
      <dgm:t>
        <a:bodyPr/>
        <a:lstStyle/>
        <a:p>
          <a:endParaRPr lang="en-US"/>
        </a:p>
      </dgm:t>
    </dgm:pt>
    <dgm:pt modelId="{13A24248-275C-4B06-9556-0D739FA117DF}" type="sibTrans" cxnId="{1C6271EF-E9B3-481C-A710-01402BD74E72}">
      <dgm:prSet/>
      <dgm:spPr/>
      <dgm:t>
        <a:bodyPr/>
        <a:lstStyle/>
        <a:p>
          <a:endParaRPr lang="en-US"/>
        </a:p>
      </dgm:t>
    </dgm:pt>
    <dgm:pt modelId="{4C333983-61C6-45F9-80CE-920F773CF829}">
      <dgm:prSet/>
      <dgm:spPr/>
      <dgm:t>
        <a:bodyPr/>
        <a:lstStyle/>
        <a:p>
          <a:r>
            <a:rPr lang="ru-RU" dirty="0"/>
            <a:t>1) высокая степень повторяемости данных слов в тексте, частотность их употребления</a:t>
          </a:r>
          <a:endParaRPr lang="en-US" dirty="0"/>
        </a:p>
      </dgm:t>
    </dgm:pt>
    <dgm:pt modelId="{920A3E52-8D8B-475A-A2FD-E3E1578B6B2A}" type="parTrans" cxnId="{5A91DE49-F81C-42D0-A2FB-9D354A8E7179}">
      <dgm:prSet/>
      <dgm:spPr/>
      <dgm:t>
        <a:bodyPr/>
        <a:lstStyle/>
        <a:p>
          <a:endParaRPr lang="en-US"/>
        </a:p>
      </dgm:t>
    </dgm:pt>
    <dgm:pt modelId="{E72C94AD-0A8F-4D3D-B0FD-EB1823915403}" type="sibTrans" cxnId="{5A91DE49-F81C-42D0-A2FB-9D354A8E7179}">
      <dgm:prSet/>
      <dgm:spPr/>
      <dgm:t>
        <a:bodyPr/>
        <a:lstStyle/>
        <a:p>
          <a:endParaRPr lang="en-US"/>
        </a:p>
      </dgm:t>
    </dgm:pt>
    <dgm:pt modelId="{D2643EDE-C86C-4C70-B74C-96F8B225DDCE}">
      <dgm:prSet/>
      <dgm:spPr/>
      <dgm:t>
        <a:bodyPr/>
        <a:lstStyle/>
        <a:p>
          <a:r>
            <a:rPr lang="ru-RU" dirty="0"/>
            <a:t>2) способность  конденсировать, </a:t>
          </a:r>
          <a:r>
            <a:rPr lang="ru-RU" dirty="0" smtClean="0"/>
            <a:t>свёртывать </a:t>
          </a:r>
          <a:r>
            <a:rPr lang="ru-RU" dirty="0"/>
            <a:t>информацию, выраженную целым текстом.</a:t>
          </a:r>
          <a:endParaRPr lang="en-US" dirty="0"/>
        </a:p>
      </dgm:t>
    </dgm:pt>
    <dgm:pt modelId="{E5EA0857-9245-4732-9164-5C27E2361310}" type="parTrans" cxnId="{2181AA93-B0C8-439B-8AB3-3244346380FB}">
      <dgm:prSet/>
      <dgm:spPr/>
      <dgm:t>
        <a:bodyPr/>
        <a:lstStyle/>
        <a:p>
          <a:endParaRPr lang="en-US"/>
        </a:p>
      </dgm:t>
    </dgm:pt>
    <dgm:pt modelId="{0AAA4E7B-371A-4155-ACDC-7EF6B93158AD}" type="sibTrans" cxnId="{2181AA93-B0C8-439B-8AB3-3244346380FB}">
      <dgm:prSet/>
      <dgm:spPr/>
      <dgm:t>
        <a:bodyPr/>
        <a:lstStyle/>
        <a:p>
          <a:endParaRPr lang="en-US"/>
        </a:p>
      </dgm:t>
    </dgm:pt>
    <dgm:pt modelId="{AB269EFF-5025-4106-85F7-7DF808B5C841}" type="pres">
      <dgm:prSet presAssocID="{A8418AF4-D843-458C-A195-9BDA0B33FAE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7D90F3A-BEB0-4550-ACDA-6F4552D50509}" type="pres">
      <dgm:prSet presAssocID="{D75356E5-DB3D-4F96-A148-22AB2DA2CEC0}" presName="composite" presStyleCnt="0"/>
      <dgm:spPr/>
    </dgm:pt>
    <dgm:pt modelId="{86B4F919-9A74-45E2-9D5A-51D85E935350}" type="pres">
      <dgm:prSet presAssocID="{D75356E5-DB3D-4F96-A148-22AB2DA2CEC0}" presName="bentUpArrow1" presStyleLbl="alignImgPlace1" presStyleIdx="0" presStyleCnt="2"/>
      <dgm:spPr/>
    </dgm:pt>
    <dgm:pt modelId="{81C78BAE-BCA0-4CF8-9D9E-3236A5BAF355}" type="pres">
      <dgm:prSet presAssocID="{D75356E5-DB3D-4F96-A148-22AB2DA2CEC0}" presName="ParentText" presStyleLbl="node1" presStyleIdx="0" presStyleCnt="3" custScaleX="142465" custScaleY="1236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E32BB-26D7-4A78-8D85-B349B8ADC8A8}" type="pres">
      <dgm:prSet presAssocID="{D75356E5-DB3D-4F96-A148-22AB2DA2CEC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6477787-C3F2-422C-B1F5-82CA3E7C7D91}" type="pres">
      <dgm:prSet presAssocID="{13A24248-275C-4B06-9556-0D739FA117DF}" presName="sibTrans" presStyleCnt="0"/>
      <dgm:spPr/>
    </dgm:pt>
    <dgm:pt modelId="{199631A4-D254-41BD-9C55-92AF91057234}" type="pres">
      <dgm:prSet presAssocID="{4C333983-61C6-45F9-80CE-920F773CF829}" presName="composite" presStyleCnt="0"/>
      <dgm:spPr/>
    </dgm:pt>
    <dgm:pt modelId="{5F498650-12BA-4763-B606-7B68CB2CE194}" type="pres">
      <dgm:prSet presAssocID="{4C333983-61C6-45F9-80CE-920F773CF829}" presName="bentUpArrow1" presStyleLbl="alignImgPlace1" presStyleIdx="1" presStyleCnt="2"/>
      <dgm:spPr/>
    </dgm:pt>
    <dgm:pt modelId="{5B6BF7FF-DC58-4343-AD22-579B87211497}" type="pres">
      <dgm:prSet presAssocID="{4C333983-61C6-45F9-80CE-920F773CF829}" presName="ParentText" presStyleLbl="node1" presStyleIdx="1" presStyleCnt="3" custScaleX="161135" custScaleY="1079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7FEC7-B748-405E-89D5-FED3C151BC3C}" type="pres">
      <dgm:prSet presAssocID="{4C333983-61C6-45F9-80CE-920F773CF829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EDE4C65-08E8-496F-9872-5CB81225A52B}" type="pres">
      <dgm:prSet presAssocID="{E72C94AD-0A8F-4D3D-B0FD-EB1823915403}" presName="sibTrans" presStyleCnt="0"/>
      <dgm:spPr/>
    </dgm:pt>
    <dgm:pt modelId="{699B650B-AF90-4A2E-ACA0-1CC0D6A60934}" type="pres">
      <dgm:prSet presAssocID="{D2643EDE-C86C-4C70-B74C-96F8B225DDCE}" presName="composite" presStyleCnt="0"/>
      <dgm:spPr/>
    </dgm:pt>
    <dgm:pt modelId="{A8813CCF-2EB1-4BDE-ABEC-050756A52A48}" type="pres">
      <dgm:prSet presAssocID="{D2643EDE-C86C-4C70-B74C-96F8B225DDCE}" presName="ParentText" presStyleLbl="node1" presStyleIdx="2" presStyleCnt="3" custScaleX="167522" custScaleY="1127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91DE49-F81C-42D0-A2FB-9D354A8E7179}" srcId="{A8418AF4-D843-458C-A195-9BDA0B33FAE1}" destId="{4C333983-61C6-45F9-80CE-920F773CF829}" srcOrd="1" destOrd="0" parTransId="{920A3E52-8D8B-475A-A2FD-E3E1578B6B2A}" sibTransId="{E72C94AD-0A8F-4D3D-B0FD-EB1823915403}"/>
    <dgm:cxn modelId="{B402C9F8-2C00-4AB2-9FB3-5A03B1046661}" type="presOf" srcId="{A8418AF4-D843-458C-A195-9BDA0B33FAE1}" destId="{AB269EFF-5025-4106-85F7-7DF808B5C841}" srcOrd="0" destOrd="0" presId="urn:microsoft.com/office/officeart/2005/8/layout/StepDownProcess"/>
    <dgm:cxn modelId="{1C6271EF-E9B3-481C-A710-01402BD74E72}" srcId="{A8418AF4-D843-458C-A195-9BDA0B33FAE1}" destId="{D75356E5-DB3D-4F96-A148-22AB2DA2CEC0}" srcOrd="0" destOrd="0" parTransId="{9C32B4EA-1A09-4D89-ACAC-7B754B7D88EF}" sibTransId="{13A24248-275C-4B06-9556-0D739FA117DF}"/>
    <dgm:cxn modelId="{2181AA93-B0C8-439B-8AB3-3244346380FB}" srcId="{A8418AF4-D843-458C-A195-9BDA0B33FAE1}" destId="{D2643EDE-C86C-4C70-B74C-96F8B225DDCE}" srcOrd="2" destOrd="0" parTransId="{E5EA0857-9245-4732-9164-5C27E2361310}" sibTransId="{0AAA4E7B-371A-4155-ACDC-7EF6B93158AD}"/>
    <dgm:cxn modelId="{827EC3AA-3CE9-4BC9-926D-C34C8A399552}" type="presOf" srcId="{4C333983-61C6-45F9-80CE-920F773CF829}" destId="{5B6BF7FF-DC58-4343-AD22-579B87211497}" srcOrd="0" destOrd="0" presId="urn:microsoft.com/office/officeart/2005/8/layout/StepDownProcess"/>
    <dgm:cxn modelId="{0147D27A-2398-47C5-9ABA-A18498CC34FA}" type="presOf" srcId="{D2643EDE-C86C-4C70-B74C-96F8B225DDCE}" destId="{A8813CCF-2EB1-4BDE-ABEC-050756A52A48}" srcOrd="0" destOrd="0" presId="urn:microsoft.com/office/officeart/2005/8/layout/StepDownProcess"/>
    <dgm:cxn modelId="{C7F8EA47-853F-4B8F-984C-871C2FD8B562}" type="presOf" srcId="{D75356E5-DB3D-4F96-A148-22AB2DA2CEC0}" destId="{81C78BAE-BCA0-4CF8-9D9E-3236A5BAF355}" srcOrd="0" destOrd="0" presId="urn:microsoft.com/office/officeart/2005/8/layout/StepDownProcess"/>
    <dgm:cxn modelId="{5292E763-0F21-47AF-A0EA-4B794F94C64D}" type="presParOf" srcId="{AB269EFF-5025-4106-85F7-7DF808B5C841}" destId="{67D90F3A-BEB0-4550-ACDA-6F4552D50509}" srcOrd="0" destOrd="0" presId="urn:microsoft.com/office/officeart/2005/8/layout/StepDownProcess"/>
    <dgm:cxn modelId="{F3C92F45-A99F-453B-A357-073BAD442F0E}" type="presParOf" srcId="{67D90F3A-BEB0-4550-ACDA-6F4552D50509}" destId="{86B4F919-9A74-45E2-9D5A-51D85E935350}" srcOrd="0" destOrd="0" presId="urn:microsoft.com/office/officeart/2005/8/layout/StepDownProcess"/>
    <dgm:cxn modelId="{E3A3D0F9-8FF3-441E-94DB-0D35CFDE8743}" type="presParOf" srcId="{67D90F3A-BEB0-4550-ACDA-6F4552D50509}" destId="{81C78BAE-BCA0-4CF8-9D9E-3236A5BAF355}" srcOrd="1" destOrd="0" presId="urn:microsoft.com/office/officeart/2005/8/layout/StepDownProcess"/>
    <dgm:cxn modelId="{CE937271-8A84-4950-89D1-F732512279D3}" type="presParOf" srcId="{67D90F3A-BEB0-4550-ACDA-6F4552D50509}" destId="{F10E32BB-26D7-4A78-8D85-B349B8ADC8A8}" srcOrd="2" destOrd="0" presId="urn:microsoft.com/office/officeart/2005/8/layout/StepDownProcess"/>
    <dgm:cxn modelId="{6319B030-6BA2-4789-A7E3-7AD0B0A08B5F}" type="presParOf" srcId="{AB269EFF-5025-4106-85F7-7DF808B5C841}" destId="{16477787-C3F2-422C-B1F5-82CA3E7C7D91}" srcOrd="1" destOrd="0" presId="urn:microsoft.com/office/officeart/2005/8/layout/StepDownProcess"/>
    <dgm:cxn modelId="{32283CF0-CAE5-4EE0-A110-5A40126A3DEC}" type="presParOf" srcId="{AB269EFF-5025-4106-85F7-7DF808B5C841}" destId="{199631A4-D254-41BD-9C55-92AF91057234}" srcOrd="2" destOrd="0" presId="urn:microsoft.com/office/officeart/2005/8/layout/StepDownProcess"/>
    <dgm:cxn modelId="{FBD4D031-DF80-4B0A-BA57-C59EB35A77E4}" type="presParOf" srcId="{199631A4-D254-41BD-9C55-92AF91057234}" destId="{5F498650-12BA-4763-B606-7B68CB2CE194}" srcOrd="0" destOrd="0" presId="urn:microsoft.com/office/officeart/2005/8/layout/StepDownProcess"/>
    <dgm:cxn modelId="{5BF4A8F1-8014-4D2E-82AC-76FFB3F51E72}" type="presParOf" srcId="{199631A4-D254-41BD-9C55-92AF91057234}" destId="{5B6BF7FF-DC58-4343-AD22-579B87211497}" srcOrd="1" destOrd="0" presId="urn:microsoft.com/office/officeart/2005/8/layout/StepDownProcess"/>
    <dgm:cxn modelId="{98F51D47-5912-4021-8981-C80A4ED1D36E}" type="presParOf" srcId="{199631A4-D254-41BD-9C55-92AF91057234}" destId="{8DF7FEC7-B748-405E-89D5-FED3C151BC3C}" srcOrd="2" destOrd="0" presId="urn:microsoft.com/office/officeart/2005/8/layout/StepDownProcess"/>
    <dgm:cxn modelId="{980E2AC7-B43D-40D6-BE91-5F259AA93B28}" type="presParOf" srcId="{AB269EFF-5025-4106-85F7-7DF808B5C841}" destId="{7EDE4C65-08E8-496F-9872-5CB81225A52B}" srcOrd="3" destOrd="0" presId="urn:microsoft.com/office/officeart/2005/8/layout/StepDownProcess"/>
    <dgm:cxn modelId="{761759BA-BBC1-4A81-AAFD-760B23BF40B3}" type="presParOf" srcId="{AB269EFF-5025-4106-85F7-7DF808B5C841}" destId="{699B650B-AF90-4A2E-ACA0-1CC0D6A60934}" srcOrd="4" destOrd="0" presId="urn:microsoft.com/office/officeart/2005/8/layout/StepDownProcess"/>
    <dgm:cxn modelId="{118B980D-FE1A-43F4-BC5A-A277B307F462}" type="presParOf" srcId="{699B650B-AF90-4A2E-ACA0-1CC0D6A60934}" destId="{A8813CCF-2EB1-4BDE-ABEC-050756A52A4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35FF9-A62A-49CC-829E-5BEAB8FA41EA}">
      <dsp:nvSpPr>
        <dsp:cNvPr id="0" name=""/>
        <dsp:cNvSpPr/>
      </dsp:nvSpPr>
      <dsp:spPr>
        <a:xfrm>
          <a:off x="0" y="137900"/>
          <a:ext cx="8229600" cy="14320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94E22-233D-4E70-8440-78A090C49343}">
      <dsp:nvSpPr>
        <dsp:cNvPr id="0" name=""/>
        <dsp:cNvSpPr/>
      </dsp:nvSpPr>
      <dsp:spPr>
        <a:xfrm>
          <a:off x="433192" y="460110"/>
          <a:ext cx="787623" cy="7876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2682B-D7DF-456F-9B83-4BC8D8AC55C3}">
      <dsp:nvSpPr>
        <dsp:cNvPr id="0" name=""/>
        <dsp:cNvSpPr/>
      </dsp:nvSpPr>
      <dsp:spPr>
        <a:xfrm>
          <a:off x="1654009" y="137900"/>
          <a:ext cx="6575590" cy="14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558" tIns="151558" rIns="151558" bIns="151558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Проблема </a:t>
          </a:r>
          <a:r>
            <a:rPr lang="ru-RU" sz="2800" kern="1200" dirty="0">
              <a:latin typeface="Times New Roman" pitchFamily="18" charset="0"/>
              <a:cs typeface="Times New Roman" pitchFamily="18" charset="0"/>
            </a:rPr>
            <a:t>– вопрос, который интересует автора исходного текста  и вызывает его раздумья.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4009" y="137900"/>
        <a:ext cx="6575590" cy="1432042"/>
      </dsp:txXfrm>
    </dsp:sp>
    <dsp:sp modelId="{31F1BD3B-41D8-43B2-AE21-6177B4660FC4}">
      <dsp:nvSpPr>
        <dsp:cNvPr id="0" name=""/>
        <dsp:cNvSpPr/>
      </dsp:nvSpPr>
      <dsp:spPr>
        <a:xfrm>
          <a:off x="0" y="1824528"/>
          <a:ext cx="8229600" cy="14320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E61BB-278C-4905-85A9-1A2BFA621E8E}">
      <dsp:nvSpPr>
        <dsp:cNvPr id="0" name=""/>
        <dsp:cNvSpPr/>
      </dsp:nvSpPr>
      <dsp:spPr>
        <a:xfrm>
          <a:off x="433192" y="2146738"/>
          <a:ext cx="787623" cy="78762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B0B6D-6EE4-403F-A751-7928D6BEF51A}">
      <dsp:nvSpPr>
        <dsp:cNvPr id="0" name=""/>
        <dsp:cNvSpPr/>
      </dsp:nvSpPr>
      <dsp:spPr>
        <a:xfrm>
          <a:off x="1654009" y="1824528"/>
          <a:ext cx="6575590" cy="14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558" tIns="151558" rIns="151558" bIns="151558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Авторская позиция </a:t>
          </a:r>
          <a:r>
            <a:rPr lang="ru-RU" sz="2800" kern="1200" dirty="0">
              <a:latin typeface="Times New Roman" pitchFamily="18" charset="0"/>
              <a:cs typeface="Times New Roman" pitchFamily="18" charset="0"/>
            </a:rPr>
            <a:t>– ответ на вопрос. 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4009" y="1824528"/>
        <a:ext cx="6575590" cy="1432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5DFDF-7D9D-4ADC-B9FE-5A728A1798A2}">
      <dsp:nvSpPr>
        <dsp:cNvPr id="0" name=""/>
        <dsp:cNvSpPr/>
      </dsp:nvSpPr>
      <dsp:spPr>
        <a:xfrm>
          <a:off x="0" y="3080"/>
          <a:ext cx="8229600" cy="97134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4C745-EB25-4C49-927B-17E2B5842AFF}">
      <dsp:nvSpPr>
        <dsp:cNvPr id="0" name=""/>
        <dsp:cNvSpPr/>
      </dsp:nvSpPr>
      <dsp:spPr>
        <a:xfrm>
          <a:off x="293832" y="221633"/>
          <a:ext cx="534763" cy="5342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AFBA2-F4A8-414F-B0E6-709ACEC5F93F}">
      <dsp:nvSpPr>
        <dsp:cNvPr id="0" name=""/>
        <dsp:cNvSpPr/>
      </dsp:nvSpPr>
      <dsp:spPr>
        <a:xfrm>
          <a:off x="1122429" y="3080"/>
          <a:ext cx="7063194" cy="97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02" tIns="102902" rIns="102902" bIns="102902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imes New Roman" pitchFamily="18" charset="0"/>
              <a:cs typeface="Times New Roman" pitchFamily="18" charset="0"/>
            </a:rPr>
            <a:t>К какому стилю относится текст? Докажите. 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22429" y="3080"/>
        <a:ext cx="7063194" cy="972297"/>
      </dsp:txXfrm>
    </dsp:sp>
    <dsp:sp modelId="{90E87125-6B44-4FFC-889C-15C7E500D157}">
      <dsp:nvSpPr>
        <dsp:cNvPr id="0" name=""/>
        <dsp:cNvSpPr/>
      </dsp:nvSpPr>
      <dsp:spPr>
        <a:xfrm>
          <a:off x="0" y="1211087"/>
          <a:ext cx="8229600" cy="97134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8412B-7162-41A6-ACC1-129153A38331}">
      <dsp:nvSpPr>
        <dsp:cNvPr id="0" name=""/>
        <dsp:cNvSpPr/>
      </dsp:nvSpPr>
      <dsp:spPr>
        <a:xfrm>
          <a:off x="293832" y="1429640"/>
          <a:ext cx="534763" cy="5342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42D30-5508-49F2-8FF4-5277982CEB5A}">
      <dsp:nvSpPr>
        <dsp:cNvPr id="0" name=""/>
        <dsp:cNvSpPr/>
      </dsp:nvSpPr>
      <dsp:spPr>
        <a:xfrm>
          <a:off x="1122429" y="1211087"/>
          <a:ext cx="7063194" cy="97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02" tIns="102902" rIns="102902" bIns="102902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imes New Roman" pitchFamily="18" charset="0"/>
              <a:cs typeface="Times New Roman" pitchFamily="18" charset="0"/>
            </a:rPr>
            <a:t>Тип речи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22429" y="1211087"/>
        <a:ext cx="7063194" cy="972297"/>
      </dsp:txXfrm>
    </dsp:sp>
    <dsp:sp modelId="{65A3E885-ACBA-4D57-AD6F-C412729A5DD2}">
      <dsp:nvSpPr>
        <dsp:cNvPr id="0" name=""/>
        <dsp:cNvSpPr/>
      </dsp:nvSpPr>
      <dsp:spPr>
        <a:xfrm>
          <a:off x="0" y="2419093"/>
          <a:ext cx="8229600" cy="97134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5DEC4-0D7A-4C6A-BB08-A799701E4E09}">
      <dsp:nvSpPr>
        <dsp:cNvPr id="0" name=""/>
        <dsp:cNvSpPr/>
      </dsp:nvSpPr>
      <dsp:spPr>
        <a:xfrm>
          <a:off x="294120" y="2637646"/>
          <a:ext cx="534763" cy="53424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92A71-1FB9-41EA-AD52-F90A8719CED6}">
      <dsp:nvSpPr>
        <dsp:cNvPr id="0" name=""/>
        <dsp:cNvSpPr/>
      </dsp:nvSpPr>
      <dsp:spPr>
        <a:xfrm>
          <a:off x="1123004" y="2419093"/>
          <a:ext cx="7063194" cy="97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02" tIns="102902" rIns="102902" bIns="102902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Times New Roman" pitchFamily="18" charset="0"/>
              <a:cs typeface="Times New Roman" pitchFamily="18" charset="0"/>
            </a:rPr>
            <a:t>О чем текст? Давайте определим тему. Кто главный герой?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23004" y="2419093"/>
        <a:ext cx="7063194" cy="972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1584A-ED17-49C6-BE38-C74038EC1F1A}">
      <dsp:nvSpPr>
        <dsp:cNvPr id="0" name=""/>
        <dsp:cNvSpPr/>
      </dsp:nvSpPr>
      <dsp:spPr>
        <a:xfrm>
          <a:off x="1313504" y="243818"/>
          <a:ext cx="900416" cy="90041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01766E-EA21-4784-B90C-6B46BDDB72D6}">
      <dsp:nvSpPr>
        <dsp:cNvPr id="0" name=""/>
        <dsp:cNvSpPr/>
      </dsp:nvSpPr>
      <dsp:spPr>
        <a:xfrm>
          <a:off x="130988" y="1220017"/>
          <a:ext cx="3252443" cy="189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Художественный стиль. Вымышленные герои, нет прямых авторских оценок событиям и героям, яркие художественные средства.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988" y="1220017"/>
        <a:ext cx="3252443" cy="1898909"/>
      </dsp:txXfrm>
    </dsp:sp>
    <dsp:sp modelId="{807F90B9-3086-4409-9490-29BAA21E6B39}">
      <dsp:nvSpPr>
        <dsp:cNvPr id="0" name=""/>
        <dsp:cNvSpPr/>
      </dsp:nvSpPr>
      <dsp:spPr>
        <a:xfrm>
          <a:off x="4140909" y="315456"/>
          <a:ext cx="1199300" cy="118527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B4D37-66FD-4790-ABC1-8AED37D12D46}">
      <dsp:nvSpPr>
        <dsp:cNvPr id="0" name=""/>
        <dsp:cNvSpPr/>
      </dsp:nvSpPr>
      <dsp:spPr>
        <a:xfrm>
          <a:off x="3740096" y="1751515"/>
          <a:ext cx="2000925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Повествование с элементами описания</a:t>
          </a:r>
          <a:r>
            <a:rPr lang="ru-RU" sz="2000" kern="1200" dirty="0"/>
            <a:t>.</a:t>
          </a:r>
          <a:endParaRPr lang="en-US" sz="2000" kern="1200" dirty="0"/>
        </a:p>
      </dsp:txBody>
      <dsp:txXfrm>
        <a:off x="3740096" y="1751515"/>
        <a:ext cx="2000925" cy="1327500"/>
      </dsp:txXfrm>
    </dsp:sp>
    <dsp:sp modelId="{CF410D12-93AA-4817-8826-05115FC2CE49}">
      <dsp:nvSpPr>
        <dsp:cNvPr id="0" name=""/>
        <dsp:cNvSpPr/>
      </dsp:nvSpPr>
      <dsp:spPr>
        <a:xfrm>
          <a:off x="6504444" y="364175"/>
          <a:ext cx="1174403" cy="99039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6C8107-DC42-4D9E-A5A6-1017B97CE825}">
      <dsp:nvSpPr>
        <dsp:cNvPr id="0" name=""/>
        <dsp:cNvSpPr/>
      </dsp:nvSpPr>
      <dsp:spPr>
        <a:xfrm>
          <a:off x="6091183" y="1702796"/>
          <a:ext cx="2000925" cy="132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Тема – человек и природа, главный герой – Николай Савушкин.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91183" y="1702796"/>
        <a:ext cx="2000925" cy="1327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F0003-20C9-4614-8702-37475CA00007}">
      <dsp:nvSpPr>
        <dsp:cNvPr id="0" name=""/>
        <dsp:cNvSpPr/>
      </dsp:nvSpPr>
      <dsp:spPr>
        <a:xfrm>
          <a:off x="468942" y="1488"/>
          <a:ext cx="1695747" cy="10174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Готов ли человек пойти на убийство ради семьи?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8942" y="1488"/>
        <a:ext cx="1695747" cy="1017448"/>
      </dsp:txXfrm>
    </dsp:sp>
    <dsp:sp modelId="{78AC2309-5980-40CA-A6AE-FE69CDF4E360}">
      <dsp:nvSpPr>
        <dsp:cNvPr id="0" name=""/>
        <dsp:cNvSpPr/>
      </dsp:nvSpPr>
      <dsp:spPr>
        <a:xfrm>
          <a:off x="2334264" y="1488"/>
          <a:ext cx="1695747" cy="1017448"/>
        </a:xfrm>
        <a:prstGeom prst="rect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Что такое родительская любовь?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34264" y="1488"/>
        <a:ext cx="1695747" cy="1017448"/>
      </dsp:txXfrm>
    </dsp:sp>
    <dsp:sp modelId="{A770DE64-C21A-4974-B2A2-29D5BB43AA95}">
      <dsp:nvSpPr>
        <dsp:cNvPr id="0" name=""/>
        <dsp:cNvSpPr/>
      </dsp:nvSpPr>
      <dsp:spPr>
        <a:xfrm>
          <a:off x="4199587" y="1488"/>
          <a:ext cx="1695747" cy="1017448"/>
        </a:xfrm>
        <a:prstGeom prst="rect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чём сложность человеческого выбора?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9587" y="1488"/>
        <a:ext cx="1695747" cy="1017448"/>
      </dsp:txXfrm>
    </dsp:sp>
    <dsp:sp modelId="{FFDEBD5D-1FC3-457E-888F-A0672171B34E}">
      <dsp:nvSpPr>
        <dsp:cNvPr id="0" name=""/>
        <dsp:cNvSpPr/>
      </dsp:nvSpPr>
      <dsp:spPr>
        <a:xfrm>
          <a:off x="6064909" y="1488"/>
          <a:ext cx="1695747" cy="1017448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Что связывает человека и природу?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64909" y="1488"/>
        <a:ext cx="1695747" cy="1017448"/>
      </dsp:txXfrm>
    </dsp:sp>
    <dsp:sp modelId="{3E0768AB-9F91-40B5-9589-79A06701E071}">
      <dsp:nvSpPr>
        <dsp:cNvPr id="0" name=""/>
        <dsp:cNvSpPr/>
      </dsp:nvSpPr>
      <dsp:spPr>
        <a:xfrm>
          <a:off x="468942" y="1188511"/>
          <a:ext cx="1695747" cy="1017448"/>
        </a:xfrm>
        <a:prstGeom prst="rect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Какого человека можно назвать понимающим?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8942" y="1188511"/>
        <a:ext cx="1695747" cy="1017448"/>
      </dsp:txXfrm>
    </dsp:sp>
    <dsp:sp modelId="{5A4F0F5B-485C-4CB0-84C7-0CB472ED45E9}">
      <dsp:nvSpPr>
        <dsp:cNvPr id="0" name=""/>
        <dsp:cNvSpPr/>
      </dsp:nvSpPr>
      <dsp:spPr>
        <a:xfrm>
          <a:off x="2334264" y="1188511"/>
          <a:ext cx="1695747" cy="1017448"/>
        </a:xfrm>
        <a:prstGeom prst="rect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 человек связан с природой?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34264" y="1188511"/>
        <a:ext cx="1695747" cy="1017448"/>
      </dsp:txXfrm>
    </dsp:sp>
    <dsp:sp modelId="{EF681388-4EB1-479C-918C-FB67E4B51131}">
      <dsp:nvSpPr>
        <dsp:cNvPr id="0" name=""/>
        <dsp:cNvSpPr/>
      </dsp:nvSpPr>
      <dsp:spPr>
        <a:xfrm>
          <a:off x="4199587" y="1188511"/>
          <a:ext cx="1695747" cy="1017448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чём заключается связь человека и природы?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9587" y="1188511"/>
        <a:ext cx="1695747" cy="1017448"/>
      </dsp:txXfrm>
    </dsp:sp>
    <dsp:sp modelId="{B7402BC9-8B89-4654-A7AA-64FD0CFF23C8}">
      <dsp:nvSpPr>
        <dsp:cNvPr id="0" name=""/>
        <dsp:cNvSpPr/>
      </dsp:nvSpPr>
      <dsp:spPr>
        <a:xfrm>
          <a:off x="6064909" y="1188511"/>
          <a:ext cx="1695747" cy="1017448"/>
        </a:xfrm>
        <a:prstGeom prst="rect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Какой поступок можно назвать человеческим?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64909" y="1188511"/>
        <a:ext cx="1695747" cy="1017448"/>
      </dsp:txXfrm>
    </dsp:sp>
    <dsp:sp modelId="{6F630D3B-FF18-4A80-AD94-0DF8EA231841}">
      <dsp:nvSpPr>
        <dsp:cNvPr id="0" name=""/>
        <dsp:cNvSpPr/>
      </dsp:nvSpPr>
      <dsp:spPr>
        <a:xfrm>
          <a:off x="2334264" y="2375535"/>
          <a:ext cx="1695747" cy="1017448"/>
        </a:xfrm>
        <a:prstGeom prst="rect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Как влияет отношение человека к природе на его жизнь?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34264" y="2375535"/>
        <a:ext cx="1695747" cy="1017448"/>
      </dsp:txXfrm>
    </dsp:sp>
    <dsp:sp modelId="{33157C13-D22E-4C68-BADB-19468DEB2F3F}">
      <dsp:nvSpPr>
        <dsp:cNvPr id="0" name=""/>
        <dsp:cNvSpPr/>
      </dsp:nvSpPr>
      <dsp:spPr>
        <a:xfrm>
          <a:off x="4199587" y="2375535"/>
          <a:ext cx="1695747" cy="1017448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Можно ли пожертвовать одной жизнью ради спасения другой?</a:t>
          </a:r>
          <a:endParaRPr lang="en-US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9587" y="2375535"/>
        <a:ext cx="1695747" cy="10174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3A72A-3C50-430F-B30B-12D6BC57A87D}">
      <dsp:nvSpPr>
        <dsp:cNvPr id="0" name=""/>
        <dsp:cNvSpPr/>
      </dsp:nvSpPr>
      <dsp:spPr>
        <a:xfrm>
          <a:off x="711627" y="197"/>
          <a:ext cx="2467741" cy="14806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Деревенский пастух сообщает о том, что видел антилопу.  Механик Николай Савушкин очень заинтересован этой новостью, так как у него сильно болеет дочь и ему нужны рога антилопы, чтобы сделать из них лекарство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(завязка действия)</a:t>
          </a:r>
          <a:endParaRPr lang="en-US" sz="11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4994" y="43564"/>
        <a:ext cx="2381007" cy="1393910"/>
      </dsp:txXfrm>
    </dsp:sp>
    <dsp:sp modelId="{1F10D85B-AE8C-4DE9-9145-79D711B4D8C8}">
      <dsp:nvSpPr>
        <dsp:cNvPr id="0" name=""/>
        <dsp:cNvSpPr/>
      </dsp:nvSpPr>
      <dsp:spPr>
        <a:xfrm>
          <a:off x="3396529" y="434519"/>
          <a:ext cx="523161" cy="611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396529" y="556919"/>
        <a:ext cx="366213" cy="367199"/>
      </dsp:txXfrm>
    </dsp:sp>
    <dsp:sp modelId="{F56B903D-91D6-423C-A854-4D6CBF31A7F1}">
      <dsp:nvSpPr>
        <dsp:cNvPr id="0" name=""/>
        <dsp:cNvSpPr/>
      </dsp:nvSpPr>
      <dsp:spPr>
        <a:xfrm>
          <a:off x="4166465" y="197"/>
          <a:ext cx="2467741" cy="14806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tx1"/>
              </a:solidFill>
            </a:rPr>
            <a:t>Савушкин отправляется в лощину в поисках антилопы. </a:t>
          </a:r>
          <a:endParaRPr lang="ru-RU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FF0000"/>
              </a:solidFill>
            </a:rPr>
            <a:t>(</a:t>
          </a:r>
          <a:r>
            <a:rPr lang="ru-RU" sz="1100" b="1" kern="1200" dirty="0">
              <a:solidFill>
                <a:srgbClr val="FF0000"/>
              </a:solidFill>
            </a:rPr>
            <a:t>развитие действия)</a:t>
          </a:r>
          <a:endParaRPr lang="en-US" sz="1100" b="1" kern="1200" dirty="0">
            <a:solidFill>
              <a:srgbClr val="FF0000"/>
            </a:solidFill>
          </a:endParaRPr>
        </a:p>
      </dsp:txBody>
      <dsp:txXfrm>
        <a:off x="4209832" y="43564"/>
        <a:ext cx="2381007" cy="1393910"/>
      </dsp:txXfrm>
    </dsp:sp>
    <dsp:sp modelId="{B827D773-53DF-4C5A-BC8A-F6D7D4D4782F}">
      <dsp:nvSpPr>
        <dsp:cNvPr id="0" name=""/>
        <dsp:cNvSpPr/>
      </dsp:nvSpPr>
      <dsp:spPr>
        <a:xfrm rot="5400000">
          <a:off x="5138755" y="1653583"/>
          <a:ext cx="523161" cy="611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5216736" y="1698002"/>
        <a:ext cx="367199" cy="366213"/>
      </dsp:txXfrm>
    </dsp:sp>
    <dsp:sp modelId="{78E026C5-63DB-4F5A-8826-EA604E26D96F}">
      <dsp:nvSpPr>
        <dsp:cNvPr id="0" name=""/>
        <dsp:cNvSpPr/>
      </dsp:nvSpPr>
      <dsp:spPr>
        <a:xfrm>
          <a:off x="4166465" y="2467938"/>
          <a:ext cx="2467741" cy="14806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tx1"/>
              </a:solidFill>
            </a:rPr>
            <a:t>Встреча с антилопой. </a:t>
          </a:r>
          <a:endParaRPr lang="ru-RU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FF0000"/>
              </a:solidFill>
            </a:rPr>
            <a:t>(</a:t>
          </a:r>
          <a:r>
            <a:rPr lang="ru-RU" sz="1100" b="1" kern="1200" dirty="0">
              <a:solidFill>
                <a:srgbClr val="FF0000"/>
              </a:solidFill>
            </a:rPr>
            <a:t>кульминация)</a:t>
          </a:r>
          <a:endParaRPr lang="en-US" sz="1100" b="1" kern="1200" dirty="0">
            <a:solidFill>
              <a:srgbClr val="FF0000"/>
            </a:solidFill>
          </a:endParaRPr>
        </a:p>
      </dsp:txBody>
      <dsp:txXfrm>
        <a:off x="4209832" y="2511305"/>
        <a:ext cx="2381007" cy="1393910"/>
      </dsp:txXfrm>
    </dsp:sp>
    <dsp:sp modelId="{06C57CE0-4734-4E99-AD8A-5D3DE1DF4B85}">
      <dsp:nvSpPr>
        <dsp:cNvPr id="0" name=""/>
        <dsp:cNvSpPr/>
      </dsp:nvSpPr>
      <dsp:spPr>
        <a:xfrm rot="10800000">
          <a:off x="3426142" y="2902260"/>
          <a:ext cx="523161" cy="611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3583090" y="3024660"/>
        <a:ext cx="366213" cy="367199"/>
      </dsp:txXfrm>
    </dsp:sp>
    <dsp:sp modelId="{E08F05E3-2C98-4A57-9243-8CC88F855124}">
      <dsp:nvSpPr>
        <dsp:cNvPr id="0" name=""/>
        <dsp:cNvSpPr/>
      </dsp:nvSpPr>
      <dsp:spPr>
        <a:xfrm>
          <a:off x="711627" y="2467938"/>
          <a:ext cx="2467741" cy="14806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solidFill>
                <a:schemeClr val="tx1"/>
              </a:solidFill>
            </a:rPr>
            <a:t>Савушкин уходит, отказавшись от убийства. </a:t>
          </a:r>
          <a:endParaRPr lang="ru-RU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FF0000"/>
              </a:solidFill>
            </a:rPr>
            <a:t>(</a:t>
          </a:r>
          <a:r>
            <a:rPr lang="ru-RU" sz="1100" b="1" kern="1200" dirty="0">
              <a:solidFill>
                <a:srgbClr val="FF0000"/>
              </a:solidFill>
            </a:rPr>
            <a:t>развязка)</a:t>
          </a:r>
          <a:endParaRPr lang="en-US" sz="1100" kern="1200" dirty="0">
            <a:solidFill>
              <a:srgbClr val="FF0000"/>
            </a:solidFill>
          </a:endParaRPr>
        </a:p>
      </dsp:txBody>
      <dsp:txXfrm>
        <a:off x="754994" y="2511305"/>
        <a:ext cx="2381007" cy="13939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1CF54-54A6-4C63-BA48-8402932126B0}">
      <dsp:nvSpPr>
        <dsp:cNvPr id="0" name=""/>
        <dsp:cNvSpPr/>
      </dsp:nvSpPr>
      <dsp:spPr>
        <a:xfrm>
          <a:off x="2411" y="453757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заглавие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2411" y="453757"/>
        <a:ext cx="1912739" cy="1147643"/>
      </dsp:txXfrm>
    </dsp:sp>
    <dsp:sp modelId="{039FC171-07B8-4595-8DF9-EE74ECD70689}">
      <dsp:nvSpPr>
        <dsp:cNvPr id="0" name=""/>
        <dsp:cNvSpPr/>
      </dsp:nvSpPr>
      <dsp:spPr>
        <a:xfrm>
          <a:off x="2106423" y="453757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композиция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2106423" y="453757"/>
        <a:ext cx="1912739" cy="1147643"/>
      </dsp:txXfrm>
    </dsp:sp>
    <dsp:sp modelId="{97BF6732-3C84-450C-88A5-18405F5DA940}">
      <dsp:nvSpPr>
        <dsp:cNvPr id="0" name=""/>
        <dsp:cNvSpPr/>
      </dsp:nvSpPr>
      <dsp:spPr>
        <a:xfrm>
          <a:off x="4210436" y="453757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пейзаж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4210436" y="453757"/>
        <a:ext cx="1912739" cy="1147643"/>
      </dsp:txXfrm>
    </dsp:sp>
    <dsp:sp modelId="{05D8CA25-92EC-426F-8380-D9A385F0F89C}">
      <dsp:nvSpPr>
        <dsp:cNvPr id="0" name=""/>
        <dsp:cNvSpPr/>
      </dsp:nvSpPr>
      <dsp:spPr>
        <a:xfrm>
          <a:off x="6314449" y="453757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портретная характеристика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6314449" y="453757"/>
        <a:ext cx="1912739" cy="1147643"/>
      </dsp:txXfrm>
    </dsp:sp>
    <dsp:sp modelId="{78DC5E44-64C1-4B61-A329-7273539BCDBC}">
      <dsp:nvSpPr>
        <dsp:cNvPr id="0" name=""/>
        <dsp:cNvSpPr/>
      </dsp:nvSpPr>
      <dsp:spPr>
        <a:xfrm>
          <a:off x="1054417" y="1792674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ИВС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054417" y="1792674"/>
        <a:ext cx="1912739" cy="1147643"/>
      </dsp:txXfrm>
    </dsp:sp>
    <dsp:sp modelId="{02159AC5-602A-41B3-AF98-24D60EF02AF9}">
      <dsp:nvSpPr>
        <dsp:cNvPr id="0" name=""/>
        <dsp:cNvSpPr/>
      </dsp:nvSpPr>
      <dsp:spPr>
        <a:xfrm>
          <a:off x="3158430" y="1792674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ключевые слова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3158430" y="1792674"/>
        <a:ext cx="1912739" cy="1147643"/>
      </dsp:txXfrm>
    </dsp:sp>
    <dsp:sp modelId="{7BA075E5-7DD9-43E0-A215-B8E8669A6DEE}">
      <dsp:nvSpPr>
        <dsp:cNvPr id="0" name=""/>
        <dsp:cNvSpPr/>
      </dsp:nvSpPr>
      <dsp:spPr>
        <a:xfrm>
          <a:off x="5262443" y="1792674"/>
          <a:ext cx="1912739" cy="1147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художественная деталь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5262443" y="1792674"/>
        <a:ext cx="1912739" cy="11476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861D4-D50B-487F-89D3-BD23F1CCC128}">
      <dsp:nvSpPr>
        <dsp:cNvPr id="0" name=""/>
        <dsp:cNvSpPr/>
      </dsp:nvSpPr>
      <dsp:spPr>
        <a:xfrm>
          <a:off x="0" y="178523"/>
          <a:ext cx="8229600" cy="133266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30117-89F3-4A38-861E-0533A502269E}">
      <dsp:nvSpPr>
        <dsp:cNvPr id="0" name=""/>
        <dsp:cNvSpPr/>
      </dsp:nvSpPr>
      <dsp:spPr>
        <a:xfrm>
          <a:off x="403130" y="536076"/>
          <a:ext cx="733680" cy="73296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66339-099F-4B79-A1B5-6C962889FD3A}">
      <dsp:nvSpPr>
        <dsp:cNvPr id="0" name=""/>
        <dsp:cNvSpPr/>
      </dsp:nvSpPr>
      <dsp:spPr>
        <a:xfrm>
          <a:off x="1539940" y="236227"/>
          <a:ext cx="6686647" cy="13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78" tIns="141178" rIns="141178" bIns="141178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Термин «ключевые слова» достаточно  условен, так это могут быть не только слова, но и словосочетания и даже предложения.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39940" y="236227"/>
        <a:ext cx="6686647" cy="1333964"/>
      </dsp:txXfrm>
    </dsp:sp>
    <dsp:sp modelId="{B6899313-2481-44A7-89EA-C1E5ECACA7E5}">
      <dsp:nvSpPr>
        <dsp:cNvPr id="0" name=""/>
        <dsp:cNvSpPr/>
      </dsp:nvSpPr>
      <dsp:spPr>
        <a:xfrm>
          <a:off x="0" y="1824280"/>
          <a:ext cx="8229600" cy="133266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73E6-CB6F-44AB-BE58-EEB8AA060122}">
      <dsp:nvSpPr>
        <dsp:cNvPr id="0" name=""/>
        <dsp:cNvSpPr/>
      </dsp:nvSpPr>
      <dsp:spPr>
        <a:xfrm>
          <a:off x="403130" y="2124129"/>
          <a:ext cx="733680" cy="73296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2A3C1-EBAC-4E6A-BC71-1398196E081C}">
      <dsp:nvSpPr>
        <dsp:cNvPr id="0" name=""/>
        <dsp:cNvSpPr/>
      </dsp:nvSpPr>
      <dsp:spPr>
        <a:xfrm>
          <a:off x="1539940" y="1824280"/>
          <a:ext cx="6686647" cy="13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78" tIns="141178" rIns="141178" bIns="141178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Кроме термина «ключевые слова», употребляются термины: «смысловые вехи текста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», «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опорные элементы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», 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«смысловые ядра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».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39940" y="1824280"/>
        <a:ext cx="6686647" cy="13339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4F919-9A74-45E2-9D5A-51D85E935350}">
      <dsp:nvSpPr>
        <dsp:cNvPr id="0" name=""/>
        <dsp:cNvSpPr/>
      </dsp:nvSpPr>
      <dsp:spPr>
        <a:xfrm rot="5400000">
          <a:off x="1855766" y="1434486"/>
          <a:ext cx="1130581" cy="12871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C78BAE-BCA0-4CF8-9D9E-3236A5BAF355}">
      <dsp:nvSpPr>
        <dsp:cNvPr id="0" name=""/>
        <dsp:cNvSpPr/>
      </dsp:nvSpPr>
      <dsp:spPr>
        <a:xfrm>
          <a:off x="1152126" y="23561"/>
          <a:ext cx="2711442" cy="164750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</a:rPr>
            <a:t>Ключевые слова обладают рядом существенных признаков, которые позволяют дифференцировать их на фоне других лексических единиц. Такими признаками являются:</a:t>
          </a:r>
          <a:endParaRPr lang="en-US" sz="1400" b="0" kern="1200" dirty="0">
            <a:solidFill>
              <a:schemeClr val="tx1"/>
            </a:solidFill>
          </a:endParaRPr>
        </a:p>
      </dsp:txBody>
      <dsp:txXfrm>
        <a:off x="1232565" y="104000"/>
        <a:ext cx="2550564" cy="1486629"/>
      </dsp:txXfrm>
    </dsp:sp>
    <dsp:sp modelId="{F10E32BB-26D7-4A78-8D85-B349B8ADC8A8}">
      <dsp:nvSpPr>
        <dsp:cNvPr id="0" name=""/>
        <dsp:cNvSpPr/>
      </dsp:nvSpPr>
      <dsp:spPr>
        <a:xfrm>
          <a:off x="3459464" y="308270"/>
          <a:ext cx="1384231" cy="107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98650-12BA-4763-B606-7B68CB2CE194}">
      <dsp:nvSpPr>
        <dsp:cNvPr id="0" name=""/>
        <dsp:cNvSpPr/>
      </dsp:nvSpPr>
      <dsp:spPr>
        <a:xfrm rot="5400000">
          <a:off x="3805386" y="2983691"/>
          <a:ext cx="1130581" cy="12871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10718665"/>
            <a:satOff val="-15729"/>
            <a:lumOff val="106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6BF7FF-DC58-4343-AD22-579B87211497}">
      <dsp:nvSpPr>
        <dsp:cNvPr id="0" name=""/>
        <dsp:cNvSpPr/>
      </dsp:nvSpPr>
      <dsp:spPr>
        <a:xfrm>
          <a:off x="2924079" y="1677717"/>
          <a:ext cx="3066776" cy="1437606"/>
        </a:xfrm>
        <a:prstGeom prst="roundRect">
          <a:avLst>
            <a:gd name="adj" fmla="val 1667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1) высокая степень повторяемости данных слов в тексте, частотность их употребления</a:t>
          </a:r>
          <a:endParaRPr lang="en-US" sz="1400" kern="1200" dirty="0"/>
        </a:p>
      </dsp:txBody>
      <dsp:txXfrm>
        <a:off x="2994270" y="1747908"/>
        <a:ext cx="2926394" cy="1297224"/>
      </dsp:txXfrm>
    </dsp:sp>
    <dsp:sp modelId="{8DF7FEC7-B748-405E-89D5-FED3C151BC3C}">
      <dsp:nvSpPr>
        <dsp:cNvPr id="0" name=""/>
        <dsp:cNvSpPr/>
      </dsp:nvSpPr>
      <dsp:spPr>
        <a:xfrm>
          <a:off x="5409085" y="1857474"/>
          <a:ext cx="1384231" cy="1076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13CCF-2EB1-4BDE-ABEC-050756A52A48}">
      <dsp:nvSpPr>
        <dsp:cNvPr id="0" name=""/>
        <dsp:cNvSpPr/>
      </dsp:nvSpPr>
      <dsp:spPr>
        <a:xfrm>
          <a:off x="4696033" y="3226921"/>
          <a:ext cx="3188336" cy="1502044"/>
        </a:xfrm>
        <a:prstGeom prst="roundRect">
          <a:avLst>
            <a:gd name="adj" fmla="val 166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2) способность  конденсировать, </a:t>
          </a:r>
          <a:r>
            <a:rPr lang="ru-RU" sz="1400" kern="1200" dirty="0" smtClean="0"/>
            <a:t>свёртывать </a:t>
          </a:r>
          <a:r>
            <a:rPr lang="ru-RU" sz="1400" kern="1200" dirty="0"/>
            <a:t>информацию, выраженную целым текстом.</a:t>
          </a:r>
          <a:endParaRPr lang="en-US" sz="1400" kern="1200" dirty="0"/>
        </a:p>
      </dsp:txBody>
      <dsp:txXfrm>
        <a:off x="4769370" y="3300258"/>
        <a:ext cx="3041662" cy="1355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9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8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8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1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05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9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0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8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271F5-9DA3-4BE6-88F7-BF2181559B61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9538-7CDC-45B6-A448-24058500E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3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&#1058;&#1077;&#1082;&#1089;&#1090;%20&#1042;&#1083;&#1072;&#1076;&#1080;&#1084;&#1080;&#1088;&#1086;&#1074;&#1072;.doc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5487"/>
            <a:ext cx="8064896" cy="2088231"/>
          </a:xfrm>
        </p:spPr>
        <p:txBody>
          <a:bodyPr>
            <a:noAutofit/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Средства выражения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авторской позиции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39702"/>
            <a:ext cx="6400800" cy="115212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писать комментарий?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47813"/>
            <a:ext cx="4434260" cy="164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9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0112"/>
            <a:ext cx="4388296" cy="37598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Эзотерика — учение о скрытой мистической сути объектов мира и человека; область изучения эзотерики — процессы, происходящие во Вселенной, синхронно отражающиеся в глубинах человеческой души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01108" y="961058"/>
            <a:ext cx="4495800" cy="2895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эзотерическую систему создал также Николай Рерих, назвав её Живая этика.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2094"/>
            <a:ext cx="34258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4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335088"/>
            <a:ext cx="11430000" cy="782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-577850"/>
            <a:ext cx="1114425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5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" y="135462"/>
            <a:ext cx="9081789" cy="499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9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65843C64-F47C-027D-7B36-992EC1A1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DAC1D2DA-4DA1-309E-78D3-679609262B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126489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5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ru-RU" b="1"/>
              <a:t>Беседа по тексту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9A97DCDF-6B99-E3A7-9604-A15C4176D9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49358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55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ru-RU" b="1"/>
              <a:t>Ответы учащихся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="" xmlns:a16="http://schemas.microsoft.com/office/drawing/2014/main" id="{D24CC6A7-17D7-2000-34F0-732D0408CE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177585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42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 b="1"/>
              <a:t>Так сформулировали проблему учащиеся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6BDC894C-B520-D1B2-587A-4F1B0799A7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092988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69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dirty="0"/>
              <a:t>Рассмотрим последовательность событий и выделим ключевые моменты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F3252652-7699-BFA3-204B-742B34B84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C59F6331-38D7-56B3-BE6A-096FA62B27B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96360843"/>
              </p:ext>
            </p:extLst>
          </p:nvPr>
        </p:nvGraphicFramePr>
        <p:xfrm>
          <a:off x="755576" y="987574"/>
          <a:ext cx="7345834" cy="3948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9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ru-RU" b="1" dirty="0"/>
              <a:t>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7613"/>
            <a:ext cx="4038600" cy="2098055"/>
          </a:xfrm>
          <a:effectLst>
            <a:softEdge rad="6350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В чём сложность нравственного выбора?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1419622"/>
            <a:ext cx="4800531" cy="360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0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55526"/>
            <a:ext cx="8363272" cy="403909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Сформулируйте позицию автора (рассказчика) по указанной проблеме. Прокомментируйте, как в тексте раскрывается эта позиция. Включите в комментарий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два примера-иллюстрации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прочитанного текста, важные для понимания позиции автора (рассказчика), и поясните их. Укажите и поясните смысловую связь между приведёнными примерами-иллюстрациями. Сформулируйте и обоснуйте своё отношение к позиции автора (рассказчика) по проблеме исходного текста. Включите в обоснование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пример-аргумент,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опираясь на читательский, историко-культурный или жизненный опыт.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31589"/>
            <a:ext cx="4038600" cy="23140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Так перед каким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сложным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выбором стоял герой и что же заставило Савушкина отказаться от своей преступной мысли – убить  антилопу ради спасения дочери?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1590"/>
            <a:ext cx="4457389" cy="29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6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3597"/>
            <a:ext cx="4038600" cy="23762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Герой стоит перед выбором: убить антилопу и тем самым спасти дочь или сохранить жизнь антилопе и тем самым, возможно, лишить надежды на выздоровление собственного ребёнка.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3" y="1131590"/>
            <a:ext cx="365645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6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Авторская позиция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А.Владимиров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прямо не высказывает своего отношения к происходящему, но читатель прекрасно понимает тот факт, что нельзя жертвовать одной жизнью ради спасения другой.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Савушкин стоит перед сложным нравственным выбором.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Понять позицию автора мы можем, обратившись к анализу средств  выражения авторской позиции в тексте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А.Владимирова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24" y="1059582"/>
            <a:ext cx="4313782" cy="3024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2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выражения авторской позиции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285079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12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Пейзаж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3597"/>
            <a:ext cx="4038600" cy="224207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Пейзаж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 изображение природы в художественном произведении.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9581"/>
            <a:ext cx="4038600" cy="2386087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Какую роль играют описания природы? Какие художественные средства используются?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9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0112"/>
            <a:ext cx="4608512" cy="3687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Туман утром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передаёт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возможно, такое же туманное состояние Савушкина, блуждающего по лощине в поисках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антилопы, его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потерянность, безысходность от осознания того, что он не может помочь дочке избавиться от боли, «похожей на черную кошку». Герой словно в тумане.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82" y="1131590"/>
            <a:ext cx="4151706" cy="29783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6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0112"/>
            <a:ext cx="4388296" cy="397589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Следующее описание природы еще больше отражает внутреннее состояние героя.</a:t>
            </a:r>
          </a:p>
          <a:p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«Нещадно палило полуденное солнце, и воздух, словно горячий жир, стекал густыми струями на землю.»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Пейзаж передает «адские» переживания героя, его состояние становится невыносимым. Выразительный глагол </a:t>
            </a:r>
            <a:r>
              <a:rPr lang="ru-RU" sz="4400" i="1" dirty="0">
                <a:latin typeface="Times New Roman" pitchFamily="18" charset="0"/>
                <a:cs typeface="Times New Roman" pitchFamily="18" charset="0"/>
              </a:rPr>
              <a:t>«палило»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и сравнение </a:t>
            </a:r>
            <a:r>
              <a:rPr lang="ru-RU" sz="4400" i="1" dirty="0">
                <a:latin typeface="Times New Roman" pitchFamily="18" charset="0"/>
                <a:cs typeface="Times New Roman" pitchFamily="18" charset="0"/>
              </a:rPr>
              <a:t>(«воздух, словно горячий жир</a:t>
            </a: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рисуют картину мучительных переживаний героя.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03598"/>
            <a:ext cx="4526602" cy="3024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1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0112"/>
            <a:ext cx="4388296" cy="39758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том, и в другом случае картины природы сочетаются с раздумьями Савушкина о болезни дочери.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Таким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образом, пейзаж, оставаясь самостоятельной картиной, служит важным средством раскрытия душевного состояния героя.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31590"/>
            <a:ext cx="4452873" cy="31838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6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Ключевые слова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художественном тексте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особо выделяются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ключевые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выражения его смысла и соответственно для понимания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слова,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которые играют особенно важную роль в установлении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внутритекстовых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семантических связей и организации читательского восприятия.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30921"/>
            <a:ext cx="2792961" cy="130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227372" cy="12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Примеры- иллюстрации-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анализируемого текста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 – аргумент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другого текста (историко-культурного или жизненного опыта)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Ключевые слова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131590"/>
            <a:ext cx="5328592" cy="3528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«Всякое стихотворение — покрывало, растянутое на остриях слов. Эти слова светятся как звуки. Из-за них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существует стихотворение».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А.А.Блок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39569"/>
            <a:ext cx="3096344" cy="41284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6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49ABAD88-67EB-9B49-65A7-A97028A8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="" xmlns:a16="http://schemas.microsoft.com/office/drawing/2014/main" id="{340434D0-B619-3A0B-163C-22959A8AB8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885445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74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CFE86FD8-2CB0-D7E0-CF1D-CB906E12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00E75CD0-118D-119E-290A-1DB2A510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DCAA6933-3DA6-C9A0-3C5C-A4339510E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94289235-1489-FCF4-4D91-3910FE081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80EBE2C7-60D1-83D6-F946-5585513C4C4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47292897"/>
              </p:ext>
            </p:extLst>
          </p:nvPr>
        </p:nvGraphicFramePr>
        <p:xfrm>
          <a:off x="0" y="267494"/>
          <a:ext cx="903649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23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0112"/>
            <a:ext cx="4388296" cy="397589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«миленькая»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 обращении Савушкина к антилопе и к дочери.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Сравнение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«тень, будто фиолетовое покрывало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77" y="1131590"/>
            <a:ext cx="4682292" cy="31683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6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это акцентирует наше внимание на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позиции автора: выбор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подчас сделать очень трудно, но человек всегда должен поступать по совести, помня о том, что все живое в мире взаимосвязано. И это связующее звено – ЛЮБОВЬ. И нельзя убить одного ради жизни другого.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6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9480"/>
            <a:ext cx="3240359" cy="48605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5486"/>
            <a:ext cx="4824536" cy="48245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5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1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Александр Владимиров «Косуля»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43558"/>
            <a:ext cx="6113544" cy="40706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7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file"/>
              </a:rPr>
              <a:t>Текст Владимирова.</a:t>
            </a:r>
            <a:r>
              <a:rPr lang="en-US" dirty="0" err="1" smtClean="0">
                <a:hlinkClick r:id="rId2" action="ppaction://hlinkfile"/>
              </a:rPr>
              <a:t>docx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7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Владимиров Александр Павлович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1958 - 2023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7614"/>
            <a:ext cx="4680520" cy="3456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оссийский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писатель, педагог, экономист, общественный деятель, яркий продолжатель традиций Николая Гоголя и Михаила Булгакова в современной российской литературе.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03352"/>
            <a:ext cx="4157600" cy="33566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3478"/>
            <a:ext cx="5472608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произведения, в которых поднимаются серьезные социальные темы, – удивительный сплав фантастики и детектива, а образы крайне нетривиальные, порой чудовищные.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Владимиров – создатель 67 произведений, в том числе 26 романов. Некоторые из них стали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бестселлерами.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9622"/>
            <a:ext cx="3456384" cy="2649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9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6854"/>
            <a:ext cx="1905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1550"/>
            <a:ext cx="1905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96853"/>
            <a:ext cx="1905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96854"/>
            <a:ext cx="1905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5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4"/>
            <a:ext cx="2715317" cy="414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7534"/>
            <a:ext cx="2761019" cy="42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27534"/>
            <a:ext cx="2556408" cy="42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9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949</Words>
  <Application>Microsoft Office PowerPoint</Application>
  <PresentationFormat>Экран (16:9)</PresentationFormat>
  <Paragraphs>81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Средства выражения авторской позиции</vt:lpstr>
      <vt:lpstr>Презентация PowerPoint</vt:lpstr>
      <vt:lpstr>Презентация PowerPoint</vt:lpstr>
      <vt:lpstr>Александр Владимиров «Косуля»</vt:lpstr>
      <vt:lpstr>Презентация PowerPoint</vt:lpstr>
      <vt:lpstr>Владимиров Александр Павлович  1958 - 2023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 по тексту</vt:lpstr>
      <vt:lpstr>Ответы учащихся</vt:lpstr>
      <vt:lpstr>Так сформулировали проблему учащиеся</vt:lpstr>
      <vt:lpstr>Рассмотрим последовательность событий и выделим ключевые моменты</vt:lpstr>
      <vt:lpstr>Проблема</vt:lpstr>
      <vt:lpstr>Презентация PowerPoint</vt:lpstr>
      <vt:lpstr>Презентация PowerPoint</vt:lpstr>
      <vt:lpstr>Авторская позиция</vt:lpstr>
      <vt:lpstr>Презентация PowerPoint</vt:lpstr>
      <vt:lpstr>Средства выражения авторской позиции</vt:lpstr>
      <vt:lpstr>Пейзаж</vt:lpstr>
      <vt:lpstr>Презентация PowerPoint</vt:lpstr>
      <vt:lpstr>Презентация PowerPoint</vt:lpstr>
      <vt:lpstr>Презентация PowerPoint</vt:lpstr>
      <vt:lpstr>Ключевые слова</vt:lpstr>
      <vt:lpstr>Ключевые слова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Лиля</dc:creator>
  <cp:lastModifiedBy>Лиля</cp:lastModifiedBy>
  <cp:revision>36</cp:revision>
  <dcterms:created xsi:type="dcterms:W3CDTF">2024-11-14T07:11:55Z</dcterms:created>
  <dcterms:modified xsi:type="dcterms:W3CDTF">2025-01-06T10:54:08Z</dcterms:modified>
</cp:coreProperties>
</file>