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98" r:id="rId4"/>
    <p:sldId id="299" r:id="rId5"/>
    <p:sldId id="269" r:id="rId6"/>
    <p:sldId id="270" r:id="rId7"/>
    <p:sldId id="293" r:id="rId8"/>
    <p:sldId id="297" r:id="rId9"/>
    <p:sldId id="271" r:id="rId10"/>
    <p:sldId id="272" r:id="rId11"/>
    <p:sldId id="294" r:id="rId12"/>
    <p:sldId id="30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83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59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Направления  изобразительного </a:t>
            </a:r>
            <a:r>
              <a:rPr lang="ru-RU" sz="4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искусства XX </a:t>
            </a:r>
            <a:r>
              <a:rPr lang="ru-RU" sz="4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века.</a:t>
            </a:r>
            <a:endParaRPr lang="ru-RU" sz="40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i.pinimg.com/originals/fe/a7/32/fea7329ca375bbd4206e1bbbf5708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4332118" cy="2984252"/>
          </a:xfrm>
          <a:prstGeom prst="rect">
            <a:avLst/>
          </a:prstGeom>
          <a:noFill/>
        </p:spPr>
      </p:pic>
      <p:pic>
        <p:nvPicPr>
          <p:cNvPr id="23556" name="Picture 4" descr="https://avatars.mds.yandex.net/get-pdb/1051324/633d4bec-a11a-459d-87a8-8cde3b95ad3b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3913224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 </a:t>
            </a:r>
            <a:r>
              <a:rPr lang="ru-RU" sz="4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endParaRPr lang="ru-RU" sz="40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664296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второй мировой войны в Америке сформировался большой социальный слой людей, зарабатывавших достаточно денег, чтобы приобрести товары, которые им не были особенно важны. </a:t>
            </a:r>
          </a:p>
          <a:p>
            <a:pPr>
              <a:buNone/>
            </a:pPr>
            <a:r>
              <a:rPr lang="ru-RU" b="1" dirty="0" smtClean="0"/>
              <a:t>        </a:t>
            </a:r>
          </a:p>
          <a:p>
            <a:endParaRPr lang="ru-RU" dirty="0"/>
          </a:p>
        </p:txBody>
      </p:sp>
      <p:pic>
        <p:nvPicPr>
          <p:cNvPr id="6146" name="Picture 2" descr="D:\Users\Гость\Desktop\deftalirrr-e1458933758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8222496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Поп искусство</a:t>
            </a:r>
            <a:endParaRPr lang="ru-RU" sz="40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8784976" cy="28083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Поп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исскуство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(поп-арт) воплотило в себе творческие искания новых американцев, которые опирались на творческие принципы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Дюшана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Это: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Джаспер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Джонс, К.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Олденбург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Энди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Уорхол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 другие.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588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7170" name="Picture 2" descr="D:\Users\Гость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878388"/>
            <a:ext cx="4752528" cy="2979612"/>
          </a:xfrm>
          <a:prstGeom prst="rect">
            <a:avLst/>
          </a:prstGeom>
          <a:noFill/>
        </p:spPr>
      </p:pic>
      <p:pic>
        <p:nvPicPr>
          <p:cNvPr id="7171" name="Picture 3" descr="D:\Users\Гость\Desktop\andy-warhol-maril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789040"/>
            <a:ext cx="3096484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266429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Единомышленники: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Гамельтон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Р, Тон Китай в качестве авторитета выбрали 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Курта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Швитерса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Поп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исскуству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свойственно произведение — иллюзия игры, объясняющая суть объекта.</a:t>
            </a:r>
            <a:endParaRPr lang="ru-RU" sz="2700" dirty="0"/>
          </a:p>
        </p:txBody>
      </p:sp>
      <p:pic>
        <p:nvPicPr>
          <p:cNvPr id="36868" name="Picture 4" descr="https://i.etsystatic.com/5132238/r/il/15b0b5/803903870/il_1588xN.803903870_c80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2564904"/>
            <a:ext cx="3744416" cy="3744416"/>
          </a:xfrm>
          <a:prstGeom prst="rect">
            <a:avLst/>
          </a:prstGeom>
          <a:noFill/>
        </p:spPr>
      </p:pic>
      <p:pic>
        <p:nvPicPr>
          <p:cNvPr id="36870" name="Picture 6" descr="https://images.firma-gamma.ru/images/d/4/d67013508724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1236" y="2564904"/>
            <a:ext cx="4905260" cy="3688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Неопластицизм</a:t>
            </a:r>
            <a:endParaRPr lang="ru-RU" sz="40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39604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Неопластицизм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одна из ранних разновидностей абстрактного искусства. Создан к 1917 году нидерландским живописцем П.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Мондрианом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 др. художниками входившими в объединение «Стиль».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Гость\Desktop\нео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9031" y="3789040"/>
            <a:ext cx="4164969" cy="2808312"/>
          </a:xfrm>
          <a:prstGeom prst="rect">
            <a:avLst/>
          </a:prstGeom>
          <a:noFill/>
        </p:spPr>
      </p:pic>
      <p:pic>
        <p:nvPicPr>
          <p:cNvPr id="1027" name="Picture 3" descr="D:\Users\Гость\Desktop\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726633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7"/>
            <a:ext cx="9144000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неопластицизма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характерно,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стремление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 «универсальной гармонии», выразившееся в строго уравновешенных комбинациях крупных прямоугольных фигур, четко разделенных перпендикулярными линиями черного цвета и окрашенных в локальные цвета основного спектра (с добавлением белого и серого тонов). 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https://i.pinimg.com/736x/11/fc/ba/11fcba5c9b64f5d322729c9fc9bf27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429000"/>
            <a:ext cx="3384374" cy="3384376"/>
          </a:xfrm>
          <a:prstGeom prst="rect">
            <a:avLst/>
          </a:prstGeom>
          <a:noFill/>
        </p:spPr>
      </p:pic>
      <p:pic>
        <p:nvPicPr>
          <p:cNvPr id="2052" name="Picture 4" descr="https://d1gc6ba1r4599p.cloudfront.net/uploads/blog/image/file/4519/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500" y="3429000"/>
            <a:ext cx="361349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Главной чертой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неопластицизма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было строгое использование выразительных средств. Для построения формы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неопластицизм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допускает лишь горизонтальные и вертикальные линии. </a:t>
            </a:r>
            <a:endParaRPr lang="ru-RU" sz="2800" dirty="0"/>
          </a:p>
        </p:txBody>
      </p:sp>
      <p:pic>
        <p:nvPicPr>
          <p:cNvPr id="1026" name="Picture 2" descr="https://ae01.alicdn.com/kf/HTB1juDzRFYqK1RjSZLeq6zXppXaR/Geometry-Line-Red-Blue-Yellow-Composition-Canvas-Classic-Print-Painting-Poster-Wall-Art-For-Living-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132856"/>
            <a:ext cx="4824536" cy="4536032"/>
          </a:xfrm>
          <a:prstGeom prst="rect">
            <a:avLst/>
          </a:prstGeom>
          <a:noFill/>
        </p:spPr>
      </p:pic>
      <p:pic>
        <p:nvPicPr>
          <p:cNvPr id="1030" name="Picture 6" descr="https://avatars.mds.yandex.net/get-pdb/236760/be6a0ac3-e0fa-442b-b395-75210674dc69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7"/>
            <a:ext cx="428396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Орфизм</a:t>
            </a:r>
            <a:endParaRPr lang="ru-RU" sz="40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30243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Официальное «крещение» орфизма произошло на Салоне независимых в 1913.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ермин был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изобретен Аполлинером (орфизм как культ Орфея) и впервые публично заявлен во время лекции посвященной современной живописи и прочитанной в октябре 1912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s\Гость\Desktop\Delaunay_ChampDeM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544585"/>
            <a:ext cx="3563888" cy="3313415"/>
          </a:xfrm>
          <a:prstGeom prst="rect">
            <a:avLst/>
          </a:prstGeom>
          <a:noFill/>
        </p:spPr>
      </p:pic>
      <p:pic>
        <p:nvPicPr>
          <p:cNvPr id="20482" name="Picture 2" descr="https://i.pinimg.com/736x/9e/91/ce/9e91ce4cfb3c3c71fd7a6fc5e98ac6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529208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Постмодернизм</a:t>
            </a:r>
            <a:endParaRPr lang="ru-RU" sz="40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252028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Постмодернизм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(постмодерн,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поставангард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 —</a:t>
            </a:r>
          </a:p>
          <a:p>
            <a:pPr algn="just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   совокупное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название художественных тенденций, особенно четко обозначившихся в 1960-е годы и характеризующихся радикальным пересмотром позиции модернизма и авангарда.</a:t>
            </a:r>
          </a:p>
          <a:p>
            <a:pPr>
              <a:buNone/>
            </a:pPr>
            <a:r>
              <a:rPr lang="ru-RU" sz="3000" dirty="0" smtClean="0"/>
              <a:t> </a:t>
            </a:r>
          </a:p>
          <a:p>
            <a:endParaRPr lang="ru-RU" dirty="0"/>
          </a:p>
        </p:txBody>
      </p:sp>
      <p:pic>
        <p:nvPicPr>
          <p:cNvPr id="3075" name="Picture 3" descr="D:\Users\Гость\Desktop\Статья для блога. Живопись 65 (2.1) Постмодернизм. Энди Уорхол. «Сандро Боттичелли, Рождение Венеры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3563888" cy="2232248"/>
          </a:xfrm>
          <a:prstGeom prst="rect">
            <a:avLst/>
          </a:prstGeom>
          <a:noFill/>
        </p:spPr>
      </p:pic>
      <p:pic>
        <p:nvPicPr>
          <p:cNvPr id="3076" name="Picture 4" descr="D:\Users\Гость\Desktop\835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140968"/>
            <a:ext cx="2304256" cy="3237479"/>
          </a:xfrm>
          <a:prstGeom prst="rect">
            <a:avLst/>
          </a:prstGeom>
          <a:noFill/>
        </p:spPr>
      </p:pic>
      <p:pic>
        <p:nvPicPr>
          <p:cNvPr id="3077" name="Picture 5" descr="D:\Users\Гость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946" y="3284984"/>
            <a:ext cx="313805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Абстрактный экспрессионизм</a:t>
            </a:r>
            <a:endParaRPr lang="ru-RU" sz="40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088232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000" b="1" dirty="0" smtClean="0"/>
              <a:t>    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Абстрактный экспрессионизм послевоенный (кон. 40-х — 50-е гг. XX в.) этап развития абстрактного искусства. Сам термин еще в 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20гг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ввел немецкий искусствовед Э. фон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обозначения некоторых аспектов искусства экспрессионистов</a:t>
            </a:r>
          </a:p>
          <a:p>
            <a:endParaRPr lang="ru-RU" dirty="0"/>
          </a:p>
        </p:txBody>
      </p:sp>
      <p:pic>
        <p:nvPicPr>
          <p:cNvPr id="4098" name="Picture 2" descr="D:\Users\Гость\Desktop\4efbc6c8eac70706b76af4963ef7cb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356992"/>
            <a:ext cx="3063382" cy="3501008"/>
          </a:xfrm>
          <a:prstGeom prst="rect">
            <a:avLst/>
          </a:prstGeom>
          <a:noFill/>
        </p:spPr>
      </p:pic>
      <p:pic>
        <p:nvPicPr>
          <p:cNvPr id="4099" name="Picture 3" descr="D:\Users\Гость\Desktop\1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5472609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32403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1929 г американец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Барр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применил его для характеристики ранних работ Кандинского, а в 1947 г. назвал «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абстрактно-экспрессионистскими»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Виллема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Кунинга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Поллока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Прямыми родоначальниками абстрактного экспрессионизма считаются ранний Кандинский, экспрессионисты,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орфисты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отчасти дадаисты и сюрреалисты с их принципом психического автоматизма.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2800" dirty="0"/>
          </a:p>
        </p:txBody>
      </p:sp>
      <p:pic>
        <p:nvPicPr>
          <p:cNvPr id="10242" name="Picture 2" descr="D:\Users\Гость\Pictures\pexels-photo-152668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7992888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Реди-мейд</a:t>
            </a:r>
            <a:r>
              <a:rPr lang="ru-RU" sz="4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41044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Термин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впервые введенный в искусствоведческий лексикон художником Марселем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Дюшаном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для обозначения своих произведений, представляющих собой предметы утилитарного обихода, изъятые из среды их обычного функционирования и без каких-либо изменений выставленные на художественной выставке в качестве произведений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искусства.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Users\Гость\Desktop\detail_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09120"/>
            <a:ext cx="6696744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72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Направления  изобразительного искусства XX века.</vt:lpstr>
      <vt:lpstr>Неопластицизм</vt:lpstr>
      <vt:lpstr>Слайд 3</vt:lpstr>
      <vt:lpstr>Слайд 4</vt:lpstr>
      <vt:lpstr>Орфизм</vt:lpstr>
      <vt:lpstr>Постмодернизм</vt:lpstr>
      <vt:lpstr>Абстрактный экспрессионизм</vt:lpstr>
      <vt:lpstr>Слайд 8</vt:lpstr>
      <vt:lpstr>Реди-мейд </vt:lpstr>
      <vt:lpstr>Поп арт</vt:lpstr>
      <vt:lpstr>Поп искусство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Советский дизайн  («Производственное искусство»).  Направления беспредметного творчества  в советском искусстве начала XX в.</dc:title>
  <dc:creator>Гость</dc:creator>
  <cp:lastModifiedBy>Татьяна</cp:lastModifiedBy>
  <cp:revision>37</cp:revision>
  <dcterms:created xsi:type="dcterms:W3CDTF">2020-10-14T10:21:34Z</dcterms:created>
  <dcterms:modified xsi:type="dcterms:W3CDTF">2020-10-16T16:18:21Z</dcterms:modified>
</cp:coreProperties>
</file>