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60" r:id="rId5"/>
    <p:sldId id="273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3;&#1080;&#1073;&#1083;&#1080;&#1086;&#1090;&#1077;&#1082;&#1072;\Desktop\&#1088;&#1072;&#1073;&#1086;&#1095;&#1080;&#1081;%20&#1089;&#1090;&#1086;&#1083;\&#1052;&#1054;&#1071;%20&#1051;&#1070;&#1041;&#1048;&#1052;&#1040;&#1071;_&#1052;&#1059;&#1047;&#1067;&#1050;&#1040;\&#1057;&#1048;&#1050;&#1040;&#1063;&#1048;_&#1040;&#1051;&#1071;&#1053;&#1068;_&#1076;&#1077;&#1090;&#1103;&#1084;\Native%20american%20-%20&#1053;&#1040;&#1053;&#1040;&#1049;&#1057;&#1050;&#1048;&#1045;%20&#1053;&#1040;&#1087;&#1077;&#1074;&#109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0%D0%BB%D1%8C%D0%BD%D0%B8%D0%B9_%D0%92%D0%BE%D1%81%D1%82%D0%BE%D0%BA" TargetMode="External"/><Relationship Id="rId13" Type="http://schemas.openxmlformats.org/officeDocument/2006/relationships/hyperlink" Target="https://ru.wikipedia.org/wiki/%D0%9A%D0%B8%D1%82%D0%B0%D0%B9" TargetMode="External"/><Relationship Id="rId18" Type="http://schemas.openxmlformats.org/officeDocument/2006/relationships/hyperlink" Target="https://ru.wikipedia.org/wiki/%D0%9A%D0%BE%D0%BC%D1%81%D0%BE%D0%BC%D0%BE%D0%BB%D1%8C%D1%81%D0%BA-%D0%BD%D0%B0-%D0%90%D0%BC%D1%83%D1%80%D0%B5" TargetMode="External"/><Relationship Id="rId3" Type="http://schemas.openxmlformats.org/officeDocument/2006/relationships/hyperlink" Target="https://ru.wikipedia.org/wiki/%D0%9D%D0%B0%D0%BD%D0%B0%D0%B9%D1%81%D0%BA%D0%B8%D0%B9_%D1%8F%D0%B7%D1%8B%D0%BA" TargetMode="External"/><Relationship Id="rId21" Type="http://schemas.openxmlformats.org/officeDocument/2006/relationships/hyperlink" Target="https://ru.wikipedia.org/wiki/%D0%9D%D0%B0%D1%86%D0%B8%D0%BE%D0%BD%D0%B0%D0%BB%D1%8C%D0%BD%D1%8B%D0%B9_%D1%81%D0%BE%D1%81%D1%82%D0%B0%D0%B2_%D0%BD%D0%B0%D1%81%D0%B5%D0%BB%D0%B5%D0%BD%D0%B8%D1%8F_%D0%A0%D0%BE%D1%81%D1%81%D0%B8%D0%B8_%D0%B2_2002_%D0%B3%D0%BE%D0%B4%D1%83" TargetMode="External"/><Relationship Id="rId7" Type="http://schemas.openxmlformats.org/officeDocument/2006/relationships/hyperlink" Target="https://ru.wikipedia.org/wiki/%D0%9A%D0%BE%D1%80%D0%B5%D0%BD%D0%BD%D1%8B%D0%B5_%D0%BC%D0%B0%D0%BB%D0%BE%D1%87%D0%B8%D1%81%D0%BB%D0%B5%D0%BD%D0%BD%D1%8B%D0%B5_%D0%BD%D0%B0%D1%80%D0%BE%D0%B4%D1%8B_%D0%A1%D0%B5%D0%B2%D0%B5%D1%80%D0%B0,_%D0%A1%D0%B8%D0%B1%D0%B8%D1%80%D0%B8_%D0%B8_%D0%94%D0%B0%D0%BB%D1%8C%D0%BD%D0%B5%D0%B3%D0%BE_%D0%92%D0%BE%D1%81%D1%82%D0%BE%D0%BA%D0%B0_%D0%A0%D0%BE%D1%81%D1%81%D0%B8%D0%B9%D1%81%D0%BA%D0%BE%D0%B9_%D0%A4%D0%B5%D0%B4%D0%B5%D1%80%D0%B0%D1%86%D0%B8%D0%B8" TargetMode="External"/><Relationship Id="rId12" Type="http://schemas.openxmlformats.org/officeDocument/2006/relationships/hyperlink" Target="https://ru.wikipedia.org/wiki/%D0%A0%D0%BE%D1%81%D1%81%D0%B8%D1%8F" TargetMode="External"/><Relationship Id="rId17" Type="http://schemas.openxmlformats.org/officeDocument/2006/relationships/hyperlink" Target="https://ru.wikipedia.org/wiki/%D0%A5%D0%B0%D0%B1%D0%B0%D1%80%D0%BE%D0%B2%D1%81%D0%BA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ru.wikipedia.org/wiki/%D0%9D%D0%B0%D0%BD%D0%B0%D0%B9%D1%81%D0%BA%D0%B8%D0%B9_%D1%80%D0%B0%D0%B9%D0%BE%D0%BD" TargetMode="External"/><Relationship Id="rId20" Type="http://schemas.openxmlformats.org/officeDocument/2006/relationships/hyperlink" Target="https://ru.wikipedia.org/wiki/%D0%A5%D1%8D%D0%B9%D0%BB%D1%83%D0%BD%D1%86%D0%B7%D1%8F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8%D0%BD%D1%8C%D0%B8%D0%BD%D1%8C" TargetMode="External"/><Relationship Id="rId11" Type="http://schemas.openxmlformats.org/officeDocument/2006/relationships/hyperlink" Target="https://ru.wikipedia.org/wiki/%D0%A1%D1%83%D0%BD%D0%B3%D0%B0%D1%80%D0%B8" TargetMode="External"/><Relationship Id="rId5" Type="http://schemas.openxmlformats.org/officeDocument/2006/relationships/hyperlink" Target="https://ru.wikipedia.org/wiki/%D0%9A%D0%B8%D1%82%D0%B0%D0%B9%D1%81%D0%BA%D0%BE%D0%B5_%D0%BF%D0%B8%D1%81%D1%8C%D0%BC%D0%BE#.D0.9F.D0.BE.D0.BB.D0.BD.D1.8B.D0.B5_.D0.B8_.D1.83.D0.BF.D1.80.D0.BE.D1.89.D1.91.D0.BD.D0.BD.D1.8B.D0.B5_.D0.B8.D0.B5.D1.80.D0.BE.D0.B3.D0.BB.D0.B8.D1.84.D1.8B" TargetMode="External"/><Relationship Id="rId15" Type="http://schemas.openxmlformats.org/officeDocument/2006/relationships/hyperlink" Target="https://ru.wikipedia.org/wiki/%D0%A5%D0%B0%D0%B1%D0%B0%D1%80%D0%BE%D0%B2%D1%81%D0%BA%D0%B8%D0%B9_%D0%BA%D1%80%D0%B0%D0%B9" TargetMode="External"/><Relationship Id="rId10" Type="http://schemas.openxmlformats.org/officeDocument/2006/relationships/hyperlink" Target="https://ru.wikipedia.org/wiki/%D0%A3%D1%81%D1%81%D1%83%D1%80%D0%B8" TargetMode="External"/><Relationship Id="rId19" Type="http://schemas.openxmlformats.org/officeDocument/2006/relationships/hyperlink" Target="https://ru.wikipedia.org/wiki/%D0%9F%D0%BE%D0%B6%D0%B0%D1%80%D1%81%D0%BA%D0%B8%D0%B9_%D1%80%D0%B0%D0%B9%D0%BE%D0%BD_%D0%9F%D1%80%D0%B8%D0%BC%D0%BE%D1%80%D1%81%D0%BA%D0%BE%D0%B3%D0%BE_%D0%BA%D1%80%D0%B0%D1%8F" TargetMode="External"/><Relationship Id="rId4" Type="http://schemas.openxmlformats.org/officeDocument/2006/relationships/hyperlink" Target="https://ru.wikipedia.org/wiki/%D0%9A%D0%B8%D1%82%D0%B0%D0%B9%D1%81%D0%BA%D0%B8%D0%B9_%D1%8F%D0%B7%D1%8B%D0%BA" TargetMode="External"/><Relationship Id="rId9" Type="http://schemas.openxmlformats.org/officeDocument/2006/relationships/hyperlink" Target="https://ru.wikipedia.org/wiki/%D0%90%D0%BC%D1%83%D1%80_(%D1%80%D0%B5%D0%BA%D0%B0)" TargetMode="External"/><Relationship Id="rId14" Type="http://schemas.openxmlformats.org/officeDocument/2006/relationships/hyperlink" Target="https://ru.wikipedia.org/wiki/%D0%9F%D0%B5%D0%BA%D0%B8%D0%BD%D1%81%D0%BA%D0%B8%D0%B9_%D1%82%D1%80%D0%B0%D0%BA%D1%82%D0%B0%D1%82_(1860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209800"/>
            <a:ext cx="7772400" cy="1752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_BremenDcFr" pitchFamily="82" charset="-52"/>
                <a:ea typeface="+mj-ea"/>
                <a:cs typeface="+mj-cs"/>
              </a:rPr>
              <a:t>Сикачи-Алянь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4" name="Native american - НАНАЙСКИЕ НАпе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9218" name="Picture 2" descr="http://s020.radikal.ru/i719/1309/1e/cebfb964aa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8194" name="Picture 2" descr="http://umeda.ru/sites/default/files/imagecache/600x340/umeda/sikachi_aly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543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7170" name="Picture 2" descr="http://img-fotki.yandex.ru/get/6744/89185289.129/0_d7347_aaf284ab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5122" name="Picture 2" descr="https://g-a.d-cd.net/2ca3a94s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26626" name="Picture 2" descr="http://img-fotki.yandex.ru/get/6808/89185289.129/0_d7346_1ce8355e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7772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30724" name="Picture 4" descr="http://www.dv-reclama.ru/download/2011/kamennye_vodopa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477000" cy="44958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60960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BremenDcFr" pitchFamily="82" charset="-52"/>
                <a:ea typeface="+mj-ea"/>
                <a:cs typeface="+mj-cs"/>
              </a:rPr>
              <a:t>Каменный водопад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29699" name="Picture 3" descr="C:\Users\библиотека\Desktop\Сикачи-Алянь\2015_сентябрь\WP_00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4655820" cy="3581400"/>
          </a:xfrm>
          <a:prstGeom prst="rect">
            <a:avLst/>
          </a:prstGeom>
          <a:noFill/>
        </p:spPr>
      </p:pic>
      <p:pic>
        <p:nvPicPr>
          <p:cNvPr id="29700" name="Picture 4" descr="C:\Users\библиотека\Desktop\Сикачи-Алянь\2015_сентябрь\WP_000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35280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Сикачи-Алян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нанайский поселок. Главная достопримечательность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Сикачи-Алян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это, петроглифы. Впервые они были описаны учеными чуть больше 150 лет назад, хотя известны с глубокой древности.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Петроглифы — это рельефные рисунки, выполненные на базальтовых валунах. Эти валуны лежат вдоль берега Амура и доступны для всех желающих. На валунах выдолблены изображения диких зверей, сцены охоты и быта, а также личины — маски, используемые нанайскими шаманами в ритуальных и культовых целях. Ранним  изображениям около 12-14 тысяч лет, поздним — 5 тысяч. Петроглифы — не только национальный символ нанайцев, но и сакральное место для шаманов.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810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Нана́йцы</a:t>
            </a:r>
            <a:r>
              <a:rPr lang="ru-RU" dirty="0" smtClean="0"/>
              <a:t> (</a:t>
            </a:r>
            <a:r>
              <a:rPr lang="ru-RU" dirty="0" err="1" smtClean="0">
                <a:hlinkClick r:id="rId3" tooltip="Нанайский язык"/>
              </a:rPr>
              <a:t>нанайск</a:t>
            </a:r>
            <a:r>
              <a:rPr lang="ru-RU" dirty="0" smtClean="0">
                <a:hlinkClick r:id="rId3" tooltip="Нанайский язык"/>
              </a:rPr>
              <a:t>.</a:t>
            </a:r>
            <a:r>
              <a:rPr lang="ru-RU" dirty="0" smtClean="0"/>
              <a:t> </a:t>
            </a:r>
            <a:r>
              <a:rPr lang="ru-RU" i="1" dirty="0" err="1" smtClean="0"/>
              <a:t>нанай</a:t>
            </a:r>
            <a:r>
              <a:rPr lang="ru-RU" i="1" dirty="0" smtClean="0"/>
              <a:t>, </a:t>
            </a:r>
            <a:r>
              <a:rPr lang="ru-RU" i="1" dirty="0" err="1" smtClean="0"/>
              <a:t>нани</a:t>
            </a:r>
            <a:r>
              <a:rPr lang="ru-RU" dirty="0" smtClean="0"/>
              <a:t>; </a:t>
            </a:r>
            <a:r>
              <a:rPr lang="ru-RU" dirty="0" smtClean="0">
                <a:hlinkClick r:id="rId4" tooltip="Китайский язык"/>
              </a:rPr>
              <a:t>кит.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Китайское письмо"/>
              </a:rPr>
              <a:t>трад</a:t>
            </a:r>
            <a:r>
              <a:rPr lang="ru-RU" dirty="0" smtClean="0">
                <a:hlinkClick r:id="rId5" tooltip="Китайское письмо"/>
              </a:rPr>
              <a:t>.</a:t>
            </a:r>
            <a:r>
              <a:rPr lang="ru-RU" dirty="0" smtClean="0"/>
              <a:t> 赫哲族, </a:t>
            </a:r>
            <a:r>
              <a:rPr lang="ru-RU" dirty="0" err="1" smtClean="0">
                <a:hlinkClick r:id="rId6" tooltip="Пиньинь"/>
              </a:rPr>
              <a:t>пиньинь</a:t>
            </a:r>
            <a:r>
              <a:rPr lang="ru-RU" dirty="0" smtClean="0"/>
              <a:t>: </a:t>
            </a:r>
            <a:r>
              <a:rPr lang="ru-RU" i="1" dirty="0" err="1" smtClean="0"/>
              <a:t>hèzhézú</a:t>
            </a:r>
            <a:r>
              <a:rPr lang="ru-RU" dirty="0" smtClean="0"/>
              <a:t>; устаревшее </a:t>
            </a:r>
            <a:r>
              <a:rPr lang="ru-RU" b="1" dirty="0" smtClean="0"/>
              <a:t>гольды</a:t>
            </a:r>
            <a:r>
              <a:rPr lang="ru-RU" dirty="0" smtClean="0"/>
              <a:t>) — </a:t>
            </a:r>
            <a:r>
              <a:rPr lang="ru-RU" dirty="0" smtClean="0">
                <a:hlinkClick r:id="rId7" tooltip="Коренные малочисленные народы Севера, Сибири и Дальнего Востока Российской Федерации"/>
              </a:rPr>
              <a:t>коренной малочисленный народ</a:t>
            </a:r>
            <a:r>
              <a:rPr lang="ru-RU" dirty="0" smtClean="0"/>
              <a:t> </a:t>
            </a:r>
            <a:r>
              <a:rPr lang="ru-RU" dirty="0" smtClean="0">
                <a:hlinkClick r:id="rId8" tooltip="Дальний Восток"/>
              </a:rPr>
              <a:t>Дальнего Востока</a:t>
            </a:r>
            <a:r>
              <a:rPr lang="ru-RU" dirty="0" smtClean="0"/>
              <a:t>, проживающий по берегам </a:t>
            </a:r>
            <a:r>
              <a:rPr lang="ru-RU" dirty="0" smtClean="0">
                <a:hlinkClick r:id="rId9" tooltip="Амур (река)"/>
              </a:rPr>
              <a:t>Амура</a:t>
            </a:r>
            <a:r>
              <a:rPr lang="ru-RU" dirty="0" smtClean="0"/>
              <a:t> и его притоков </a:t>
            </a:r>
            <a:r>
              <a:rPr lang="ru-RU" dirty="0" smtClean="0">
                <a:hlinkClick r:id="rId10" tooltip="Уссури"/>
              </a:rPr>
              <a:t>Уссури</a:t>
            </a:r>
            <a:r>
              <a:rPr lang="ru-RU" dirty="0" smtClean="0"/>
              <a:t> и </a:t>
            </a:r>
            <a:r>
              <a:rPr lang="ru-RU" dirty="0" err="1" smtClean="0">
                <a:hlinkClick r:id="rId11" tooltip="Сунгари"/>
              </a:rPr>
              <a:t>Сунгари</a:t>
            </a:r>
            <a:r>
              <a:rPr lang="ru-RU" dirty="0" smtClean="0"/>
              <a:t> в </a:t>
            </a:r>
            <a:r>
              <a:rPr lang="ru-RU" u="sng" dirty="0" smtClean="0">
                <a:hlinkClick r:id="rId12" tooltip="Россия"/>
              </a:rPr>
              <a:t>России</a:t>
            </a:r>
            <a:r>
              <a:rPr lang="ru-RU" dirty="0" smtClean="0"/>
              <a:t> и </a:t>
            </a:r>
            <a:r>
              <a:rPr lang="ru-RU" dirty="0" smtClean="0">
                <a:hlinkClick r:id="rId13" tooltip="Китай"/>
              </a:rPr>
              <a:t>Китае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6002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_BremenDcFr" pitchFamily="82" charset="-52"/>
              </a:rPr>
              <a:t>Слово «</a:t>
            </a:r>
            <a:r>
              <a:rPr lang="ru-RU" dirty="0" err="1" smtClean="0">
                <a:latin typeface="a_BremenDcFr" pitchFamily="82" charset="-52"/>
              </a:rPr>
              <a:t>нанай</a:t>
            </a:r>
            <a:r>
              <a:rPr lang="ru-RU" dirty="0" smtClean="0">
                <a:latin typeface="a_BremenDcFr" pitchFamily="82" charset="-52"/>
              </a:rPr>
              <a:t>» растолковывается как </a:t>
            </a:r>
          </a:p>
          <a:p>
            <a:pPr algn="ctr"/>
            <a:r>
              <a:rPr lang="ru-RU" dirty="0" smtClean="0">
                <a:latin typeface="a_BremenDcFr" pitchFamily="82" charset="-52"/>
              </a:rPr>
              <a:t>«на» — земля, «</a:t>
            </a:r>
            <a:r>
              <a:rPr lang="ru-RU" dirty="0" err="1" smtClean="0">
                <a:latin typeface="a_BremenDcFr" pitchFamily="82" charset="-52"/>
              </a:rPr>
              <a:t>най</a:t>
            </a:r>
            <a:r>
              <a:rPr lang="ru-RU" dirty="0" smtClean="0">
                <a:latin typeface="a_BremenDcFr" pitchFamily="82" charset="-52"/>
              </a:rPr>
              <a:t>» — человек, </a:t>
            </a:r>
          </a:p>
          <a:p>
            <a:pPr algn="ctr"/>
            <a:r>
              <a:rPr lang="ru-RU" dirty="0" smtClean="0">
                <a:latin typeface="a_BremenDcFr" pitchFamily="82" charset="-52"/>
              </a:rPr>
              <a:t>человек земли</a:t>
            </a:r>
            <a:endParaRPr lang="ru-RU" dirty="0">
              <a:latin typeface="a_BremenDcFr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25908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4" tooltip="Пекинский трактат (1860)"/>
              </a:rPr>
              <a:t>Пекинский договор</a:t>
            </a:r>
            <a:r>
              <a:rPr lang="ru-RU" dirty="0" smtClean="0"/>
              <a:t> 1860 г., сделав реки </a:t>
            </a:r>
            <a:r>
              <a:rPr lang="ru-RU" dirty="0" smtClean="0">
                <a:hlinkClick r:id="rId9" tooltip="Амур (река)"/>
              </a:rPr>
              <a:t>Амур</a:t>
            </a:r>
            <a:r>
              <a:rPr lang="ru-RU" dirty="0" smtClean="0"/>
              <a:t> и Уссури государственной границей, разделил район проживания нанайцев между Россией и Китаем.</a:t>
            </a:r>
          </a:p>
          <a:p>
            <a:r>
              <a:rPr lang="ru-RU" dirty="0" smtClean="0"/>
              <a:t>Большинство нанайцев России (92,29 %) проживает в </a:t>
            </a:r>
            <a:r>
              <a:rPr lang="ru-RU" dirty="0" smtClean="0">
                <a:hlinkClick r:id="rId15" tooltip="Хабаровский край"/>
              </a:rPr>
              <a:t>Хабаровском крае</a:t>
            </a:r>
            <a:r>
              <a:rPr lang="ru-RU" dirty="0" smtClean="0"/>
              <a:t> (10 771 чел., из них 3950 чел. в </a:t>
            </a:r>
            <a:r>
              <a:rPr lang="ru-RU" dirty="0" smtClean="0">
                <a:hlinkClick r:id="rId16" tooltip="Нанайский район"/>
              </a:rPr>
              <a:t>Нанайском районе</a:t>
            </a:r>
            <a:r>
              <a:rPr lang="ru-RU" dirty="0" smtClean="0"/>
              <a:t>). Нанайские деревни расположены по обоим берегам среднего Амура (примерно от </a:t>
            </a:r>
            <a:r>
              <a:rPr lang="ru-RU" dirty="0" smtClean="0">
                <a:hlinkClick r:id="rId17" tooltip="Хабаровск"/>
              </a:rPr>
              <a:t>Хабаровска</a:t>
            </a:r>
            <a:r>
              <a:rPr lang="ru-RU" dirty="0" smtClean="0"/>
              <a:t> до </a:t>
            </a:r>
            <a:r>
              <a:rPr lang="ru-RU" dirty="0" smtClean="0">
                <a:hlinkClick r:id="rId18" tooltip="Комсомольск-на-Амуре"/>
              </a:rPr>
              <a:t>Комсомольска-на-Амуре</a:t>
            </a:r>
            <a:r>
              <a:rPr lang="ru-RU" dirty="0" smtClean="0"/>
              <a:t>) и на его притоках, а также на российском (восточном) берегу Уссури (</a:t>
            </a:r>
            <a:r>
              <a:rPr lang="ru-RU" dirty="0" smtClean="0">
                <a:hlinkClick r:id="rId19" tooltip="Пожарский район Приморского края"/>
              </a:rPr>
              <a:t>Пожарский район Приморского края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13" tooltip="Китай"/>
              </a:rPr>
              <a:t>Китае</a:t>
            </a:r>
            <a:r>
              <a:rPr lang="ru-RU" dirty="0" smtClean="0"/>
              <a:t> (провинция </a:t>
            </a:r>
            <a:r>
              <a:rPr lang="ru-RU" dirty="0" err="1" smtClean="0">
                <a:hlinkClick r:id="rId20" tooltip="Хэйлунцзян"/>
              </a:rPr>
              <a:t>Хэйлунцзян</a:t>
            </a:r>
            <a:r>
              <a:rPr lang="ru-RU" dirty="0" smtClean="0"/>
              <a:t>) нанайцы проживают на правом берегу Амура между устьями </a:t>
            </a:r>
            <a:r>
              <a:rPr lang="ru-RU" dirty="0" err="1" smtClean="0">
                <a:hlinkClick r:id="rId11" tooltip="Сунгари"/>
              </a:rPr>
              <a:t>Сунгари</a:t>
            </a:r>
            <a:r>
              <a:rPr lang="ru-RU" dirty="0" smtClean="0"/>
              <a:t> и Уссури.</a:t>
            </a:r>
          </a:p>
          <a:p>
            <a:r>
              <a:rPr lang="ru-RU" dirty="0" smtClean="0"/>
              <a:t>Численность нанайцев в СССР составляла в 1989 г. по данным переписи 12 023 человека, из них в РСФСР — 11 883. По </a:t>
            </a:r>
            <a:r>
              <a:rPr lang="ru-RU" dirty="0" smtClean="0">
                <a:hlinkClick r:id="rId21" tooltip="Национальный состав населения России в 2002 году"/>
              </a:rPr>
              <a:t>переписи населения России 2002 г.</a:t>
            </a:r>
            <a:r>
              <a:rPr lang="ru-RU" dirty="0" smtClean="0"/>
              <a:t> — 12 160 человек. В Китае по переписи 2000 г. проживало 4600 нанайцев.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2051" name="Picture 3" descr="C:\Users\библиотека\Desktop\рабочий сто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2667000" cy="3962400"/>
          </a:xfrm>
          <a:prstGeom prst="rect">
            <a:avLst/>
          </a:prstGeom>
          <a:noFill/>
        </p:spPr>
      </p:pic>
      <p:pic>
        <p:nvPicPr>
          <p:cNvPr id="2056" name="Picture 8" descr="https://upload.wikimedia.org/wikipedia/commons/thumb/0/02/%D0%9D%D0%B0%D0%BD%D0%B0%D0%B9%D1%81%D0%BA%D0%B8%D0%B9_%D0%BC%D1%83%D0%B6%D1%81%D0%BA%D0%BE%D0%B9_%D0%BA%D0%BE%D1%81%D1%82%D1%8E%D0%BC_%D0%B8%D0%B7_%D1%80%D1%8B%D0%B1%D1%8C%D0%B5%D0%B9_%D0%BA%D0%BE%D0%B6%D0%B8.JPG/800px-%D0%9D%D0%B0%D0%BD%D0%B0%D0%B9%D1%81%D0%BA%D0%B8%D0%B9_%D0%BC%D1%83%D0%B6%D1%81%D0%BA%D0%BE%D0%B9_%D0%BA%D0%BE%D1%81%D1%82%D1%8E%D0%BC_%D0%B8%D0%B7_%D1%80%D1%8B%D0%B1%D1%8C%D0%B5%D0%B9_%D0%BA%D0%BE%D0%B6%D0%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95400"/>
            <a:ext cx="2971800" cy="396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2054" name="Picture 6" descr="Sikachi-Alyan bird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800417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3074" name="Picture 2" descr="C:\Users\библиотека\Desktop\рабочий стол\4.j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4303713" cy="3200400"/>
          </a:xfrm>
          <a:prstGeom prst="rect">
            <a:avLst/>
          </a:prstGeom>
          <a:noFill/>
        </p:spPr>
      </p:pic>
      <p:pic>
        <p:nvPicPr>
          <p:cNvPr id="3075" name="Picture 3" descr="C:\Users\библиотека\Desktop\рабочий стол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4400"/>
            <a:ext cx="4191000" cy="2590800"/>
          </a:xfrm>
          <a:prstGeom prst="rect">
            <a:avLst/>
          </a:prstGeom>
          <a:noFill/>
        </p:spPr>
      </p:pic>
      <p:pic>
        <p:nvPicPr>
          <p:cNvPr id="3076" name="Picture 4" descr="C:\Users\библиотека\Desktop\рабочий стол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038600"/>
            <a:ext cx="4038600" cy="2309813"/>
          </a:xfrm>
          <a:prstGeom prst="rect">
            <a:avLst/>
          </a:prstGeom>
          <a:noFill/>
        </p:spPr>
      </p:pic>
      <p:pic>
        <p:nvPicPr>
          <p:cNvPr id="3078" name="Picture 6" descr="http://venividi.ru/files/img/2083/000w6q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10000"/>
            <a:ext cx="4419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31746" name="Picture 2" descr="Петроглифы Сикачи-Аля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4098" name="Picture 2" descr="C:\Users\библиотека\Desktop\рабочий стол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Desktop\рабочий стол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2286000"/>
            <a:ext cx="7772400" cy="327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_BremenDcFr" pitchFamily="82" charset="-52"/>
              <a:ea typeface="+mj-ea"/>
              <a:cs typeface="+mj-cs"/>
            </a:endParaRPr>
          </a:p>
        </p:txBody>
      </p:sp>
      <p:pic>
        <p:nvPicPr>
          <p:cNvPr id="10242" name="Picture 2" descr="http://go4.imgsmail.ru/imgpreview?key=2eda0c3c10361f9b&amp;mb=imgdb_preview_19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772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96</Words>
  <PresentationFormat>Экран (4:3)</PresentationFormat>
  <Paragraphs>12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Сикачи-Алянь</dc:title>
  <dc:creator>библиотека</dc:creator>
  <cp:lastModifiedBy>библиотека</cp:lastModifiedBy>
  <cp:revision>18</cp:revision>
  <dcterms:created xsi:type="dcterms:W3CDTF">2016-11-08T03:52:14Z</dcterms:created>
  <dcterms:modified xsi:type="dcterms:W3CDTF">2016-11-09T00:53:23Z</dcterms:modified>
</cp:coreProperties>
</file>