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27E0DD-E8E3-4FEA-8292-492759254510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5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6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4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5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2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8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64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35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CBDDDC-E4AE-4C7A-A436-7E0820FFD07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6A263-188B-4467-AA12-030EABD6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cap="none" dirty="0" smtClean="0">
                <a:solidFill>
                  <a:schemeClr val="accent2">
                    <a:lumMod val="75000"/>
                  </a:schemeClr>
                </a:solidFill>
              </a:rPr>
              <a:t>Пушкинское кольцо в Тверском крае. Правда или вымысел?</a:t>
            </a:r>
            <a:endParaRPr lang="ru-RU" sz="54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757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Герасимова Юлия Александровна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00297" y="1362808"/>
            <a:ext cx="1591408" cy="63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МБОУ ЦО им. А. </a:t>
            </a:r>
            <a:r>
              <a:rPr lang="ru-RU" dirty="0" err="1" smtClean="0"/>
              <a:t>Атрощанка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680173"/>
          </a:xfrm>
        </p:spPr>
        <p:txBody>
          <a:bodyPr/>
          <a:lstStyle/>
          <a:p>
            <a:pPr algn="ctr"/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</a:rPr>
              <a:t>Миф №1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58448" y="2602171"/>
            <a:ext cx="2708208" cy="401808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А. С. Пушкин часто бывал в Старицком уезде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40" y="237744"/>
            <a:ext cx="7693270" cy="64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6169" y="4354649"/>
            <a:ext cx="6019800" cy="1967019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Наши современники увековечили память о великом поэте в Малинниках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10140"/>
          <a:stretch/>
        </p:blipFill>
        <p:spPr>
          <a:xfrm>
            <a:off x="6629400" y="300105"/>
            <a:ext cx="5281246" cy="6311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6" y="222150"/>
            <a:ext cx="6315808" cy="40065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57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623531"/>
          </a:xfrm>
        </p:spPr>
        <p:txBody>
          <a:bodyPr/>
          <a:lstStyle/>
          <a:p>
            <a:pPr algn="ctr"/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</a:rPr>
              <a:t>Миф №2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296400" y="1787769"/>
            <a:ext cx="2430780" cy="333814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Почему именно Старицкий уезд и город Торжок? Близость к транспортной артерии.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516183"/>
            <a:ext cx="8533934" cy="57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296400" y="1764684"/>
            <a:ext cx="2430780" cy="3023831"/>
          </a:xfrm>
        </p:spPr>
        <p:txBody>
          <a:bodyPr/>
          <a:lstStyle/>
          <a:p>
            <a:pPr algn="ctr"/>
            <a:r>
              <a:rPr lang="ru-RU" b="1" i="1" dirty="0" smtClean="0"/>
              <a:t>Имение </a:t>
            </a:r>
            <a:r>
              <a:rPr lang="ru-RU" b="1" i="1" dirty="0" err="1" smtClean="0"/>
              <a:t>Берново</a:t>
            </a:r>
            <a:r>
              <a:rPr lang="ru-RU" b="1" i="1" dirty="0" smtClean="0"/>
              <a:t> где А.С. Пушкин находился в негласной ссылке в 1833 году.</a:t>
            </a:r>
            <a:endParaRPr lang="ru-RU" b="1" i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aravantver.ru/wp-content/uploads/2020/06/byphxz7f-t8-1024x6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 b="9654"/>
          <a:stretch/>
        </p:blipFill>
        <p:spPr bwMode="auto">
          <a:xfrm>
            <a:off x="250118" y="522898"/>
            <a:ext cx="8515814" cy="57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623531"/>
          </a:xfrm>
        </p:spPr>
        <p:txBody>
          <a:bodyPr/>
          <a:lstStyle/>
          <a:p>
            <a:pPr algn="ctr"/>
            <a:r>
              <a:rPr lang="ru-RU" sz="3600" b="1" cap="none" dirty="0" smtClean="0">
                <a:solidFill>
                  <a:schemeClr val="accent2">
                    <a:lumMod val="50000"/>
                  </a:schemeClr>
                </a:solidFill>
              </a:rPr>
              <a:t>Миф №3</a:t>
            </a:r>
            <a:endParaRPr lang="ru-RU" sz="36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367091" y="2737341"/>
            <a:ext cx="2289397" cy="333814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«Ах, эта осень!» - 1829 года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913"/>
          <a:stretch/>
        </p:blipFill>
        <p:spPr>
          <a:xfrm>
            <a:off x="224571" y="622788"/>
            <a:ext cx="8531740" cy="5320812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224571" y="6075487"/>
            <a:ext cx="8361485" cy="50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700" dirty="0" smtClean="0">
                <a:solidFill>
                  <a:schemeClr val="tx1"/>
                </a:solidFill>
              </a:rPr>
              <a:t>Усадьба </a:t>
            </a:r>
            <a:r>
              <a:rPr lang="ru-RU" sz="2700" dirty="0" err="1" smtClean="0">
                <a:solidFill>
                  <a:schemeClr val="tx1"/>
                </a:solidFill>
              </a:rPr>
              <a:t>Курово</a:t>
            </a:r>
            <a:r>
              <a:rPr lang="ru-RU" sz="2700" dirty="0" smtClean="0">
                <a:solidFill>
                  <a:schemeClr val="tx1"/>
                </a:solidFill>
              </a:rPr>
              <a:t>-Покровское в Старицком райо</a:t>
            </a:r>
            <a:r>
              <a:rPr lang="ru-RU" dirty="0" smtClean="0">
                <a:solidFill>
                  <a:schemeClr val="tx1"/>
                </a:solidFill>
              </a:rPr>
              <a:t>не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47016" y="414997"/>
            <a:ext cx="5849815" cy="39319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«На досуге отобедай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У Пожарского в Торжке,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Жареных котлет отведай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И отправься налегке.»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342981"/>
            <a:ext cx="4637623" cy="61809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https://static.tonkosti.ru/tonkosti/table_img/g192/e8e8/262085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54" y="2694005"/>
            <a:ext cx="5977677" cy="38298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29"/>
            <a:ext cx="12192000" cy="68640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642593"/>
            <a:ext cx="5439508" cy="219732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4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74</TotalTime>
  <Words>100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Garamond</vt:lpstr>
      <vt:lpstr>Times New Roman</vt:lpstr>
      <vt:lpstr>Савон</vt:lpstr>
      <vt:lpstr>Пушкинское кольцо в Тверском крае. Правда или вымысел?</vt:lpstr>
      <vt:lpstr>Миф №1</vt:lpstr>
      <vt:lpstr>Наши современники увековечили память о великом поэте в Малинниках</vt:lpstr>
      <vt:lpstr>Миф №2</vt:lpstr>
      <vt:lpstr>Имение Берново где А.С. Пушкин находился в негласной ссылке в 1833 году.</vt:lpstr>
      <vt:lpstr>Миф №3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Герасимова Юлия Александровна</dc:creator>
  <cp:lastModifiedBy>Герасимова Юлия Александровна</cp:lastModifiedBy>
  <cp:revision>8</cp:revision>
  <dcterms:created xsi:type="dcterms:W3CDTF">2021-08-26T07:09:57Z</dcterms:created>
  <dcterms:modified xsi:type="dcterms:W3CDTF">2021-08-26T08:24:49Z</dcterms:modified>
</cp:coreProperties>
</file>