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02" r:id="rId1"/>
  </p:sldMasterIdLst>
  <p:sldIdLst>
    <p:sldId id="256" r:id="rId2"/>
    <p:sldId id="259" r:id="rId3"/>
    <p:sldId id="262" r:id="rId4"/>
    <p:sldId id="263" r:id="rId5"/>
    <p:sldId id="264" r:id="rId6"/>
    <p:sldId id="265" r:id="rId7"/>
    <p:sldId id="267" r:id="rId8"/>
    <p:sldId id="268" r:id="rId9"/>
    <p:sldId id="269" r:id="rId10"/>
    <p:sldId id="270" r:id="rId11"/>
    <p:sldId id="271" r:id="rId12"/>
    <p:sldId id="272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83" d="100"/>
          <a:sy n="83" d="100"/>
        </p:scale>
        <p:origin x="658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8D1AD-7E42-4F93-98B0-290B43F5BD3D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3A643-4E55-4E61-ABA2-CA1AEC858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9949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8D1AD-7E42-4F93-98B0-290B43F5BD3D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3A643-4E55-4E61-ABA2-CA1AEC858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925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8D1AD-7E42-4F93-98B0-290B43F5BD3D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3A643-4E55-4E61-ABA2-CA1AEC858777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14260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8D1AD-7E42-4F93-98B0-290B43F5BD3D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3A643-4E55-4E61-ABA2-CA1AEC858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33413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8D1AD-7E42-4F93-98B0-290B43F5BD3D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3A643-4E55-4E61-ABA2-CA1AEC858777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15796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8D1AD-7E42-4F93-98B0-290B43F5BD3D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3A643-4E55-4E61-ABA2-CA1AEC858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21340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8D1AD-7E42-4F93-98B0-290B43F5BD3D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3A643-4E55-4E61-ABA2-CA1AEC858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03388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8D1AD-7E42-4F93-98B0-290B43F5BD3D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3A643-4E55-4E61-ABA2-CA1AEC858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3435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8D1AD-7E42-4F93-98B0-290B43F5BD3D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3A643-4E55-4E61-ABA2-CA1AEC858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2822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8D1AD-7E42-4F93-98B0-290B43F5BD3D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3A643-4E55-4E61-ABA2-CA1AEC858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5063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8D1AD-7E42-4F93-98B0-290B43F5BD3D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3A643-4E55-4E61-ABA2-CA1AEC858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569810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8D1AD-7E42-4F93-98B0-290B43F5BD3D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3A643-4E55-4E61-ABA2-CA1AEC858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995944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8D1AD-7E42-4F93-98B0-290B43F5BD3D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3A643-4E55-4E61-ABA2-CA1AEC858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3160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8D1AD-7E42-4F93-98B0-290B43F5BD3D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3A643-4E55-4E61-ABA2-CA1AEC858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1273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8D1AD-7E42-4F93-98B0-290B43F5BD3D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3A643-4E55-4E61-ABA2-CA1AEC858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963997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8D1AD-7E42-4F93-98B0-290B43F5BD3D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3A643-4E55-4E61-ABA2-CA1AEC858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0667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78D1AD-7E42-4F93-98B0-290B43F5BD3D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093A643-4E55-4E61-ABA2-CA1AEC858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1020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3" r:id="rId1"/>
    <p:sldLayoutId id="2147484204" r:id="rId2"/>
    <p:sldLayoutId id="2147484205" r:id="rId3"/>
    <p:sldLayoutId id="2147484206" r:id="rId4"/>
    <p:sldLayoutId id="2147484207" r:id="rId5"/>
    <p:sldLayoutId id="2147484208" r:id="rId6"/>
    <p:sldLayoutId id="2147484209" r:id="rId7"/>
    <p:sldLayoutId id="2147484210" r:id="rId8"/>
    <p:sldLayoutId id="2147484211" r:id="rId9"/>
    <p:sldLayoutId id="2147484212" r:id="rId10"/>
    <p:sldLayoutId id="2147484213" r:id="rId11"/>
    <p:sldLayoutId id="2147484214" r:id="rId12"/>
    <p:sldLayoutId id="2147484215" r:id="rId13"/>
    <p:sldLayoutId id="2147484216" r:id="rId14"/>
    <p:sldLayoutId id="2147484217" r:id="rId15"/>
    <p:sldLayoutId id="214748421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Развитие певческого голоса на уроках хорового пения младших классов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7" y="4719781"/>
            <a:ext cx="7563042" cy="1034473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На основе работы с младшим хором ДШИ п. Ильинский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Преподаватель </a:t>
            </a:r>
            <a:r>
              <a:rPr lang="ru-RU" b="1" dirty="0" err="1" smtClean="0">
                <a:solidFill>
                  <a:schemeClr val="tx1"/>
                </a:solidFill>
              </a:rPr>
              <a:t>Гостевских</a:t>
            </a:r>
            <a:r>
              <a:rPr lang="ru-RU" b="1" dirty="0" smtClean="0">
                <a:solidFill>
                  <a:schemeClr val="tx1"/>
                </a:solidFill>
              </a:rPr>
              <a:t> Елена Леонидовна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152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Список литературы</a:t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8394" y="2160588"/>
            <a:ext cx="5175249" cy="3881437"/>
          </a:xfrm>
        </p:spPr>
      </p:pic>
    </p:spTree>
    <p:extLst>
      <p:ext uri="{BB962C8B-B14F-4D97-AF65-F5344CB8AC3E}">
        <p14:creationId xmlns:p14="http://schemas.microsoft.com/office/powerpoint/2010/main" val="40424954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83491" y="300037"/>
            <a:ext cx="3854450" cy="1277938"/>
          </a:xfrm>
        </p:spPr>
        <p:txBody>
          <a:bodyPr>
            <a:normAutofit/>
          </a:bodyPr>
          <a:lstStyle/>
          <a:p>
            <a:r>
              <a:rPr lang="ru-RU" sz="3200" dirty="0">
                <a:solidFill>
                  <a:schemeClr val="tx1"/>
                </a:solidFill>
              </a:rPr>
              <a:t>Приложение</a:t>
            </a:r>
            <a:br>
              <a:rPr lang="ru-RU" sz="3200" dirty="0">
                <a:solidFill>
                  <a:schemeClr val="tx1"/>
                </a:solidFill>
              </a:rPr>
            </a:br>
            <a:endParaRPr lang="ru-RU" sz="3200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2256" y="300037"/>
            <a:ext cx="5089236" cy="6257925"/>
          </a:xfrm>
        </p:spPr>
      </p:pic>
    </p:spTree>
    <p:extLst>
      <p:ext uri="{BB962C8B-B14F-4D97-AF65-F5344CB8AC3E}">
        <p14:creationId xmlns:p14="http://schemas.microsoft.com/office/powerpoint/2010/main" val="21915158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2275225" y="1025236"/>
            <a:ext cx="8596668" cy="1708727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Спасибо за внимание!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9" name="Объект 8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5968" y="2160588"/>
            <a:ext cx="5820101" cy="3881437"/>
          </a:xfrm>
        </p:spPr>
      </p:pic>
    </p:spTree>
    <p:extLst>
      <p:ext uri="{BB962C8B-B14F-4D97-AF65-F5344CB8AC3E}">
        <p14:creationId xmlns:p14="http://schemas.microsoft.com/office/powerpoint/2010/main" val="435124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Содержание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Введение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1</a:t>
            </a:r>
            <a:r>
              <a:rPr lang="ru-RU" dirty="0">
                <a:solidFill>
                  <a:schemeClr val="tx1"/>
                </a:solidFill>
              </a:rPr>
              <a:t>. Принципы и методы начального обучения пению</a:t>
            </a:r>
          </a:p>
          <a:p>
            <a:r>
              <a:rPr lang="ru-RU" dirty="0">
                <a:solidFill>
                  <a:schemeClr val="tx1"/>
                </a:solidFill>
              </a:rPr>
              <a:t>2. Условия и предпосылки воспитания певческого голоса</a:t>
            </a:r>
          </a:p>
          <a:p>
            <a:r>
              <a:rPr lang="ru-RU" dirty="0">
                <a:solidFill>
                  <a:schemeClr val="tx1"/>
                </a:solidFill>
              </a:rPr>
              <a:t>3. Вокально-хоровая работа, как основа развития певческого </a:t>
            </a:r>
            <a:r>
              <a:rPr lang="ru-RU" dirty="0" smtClean="0">
                <a:solidFill>
                  <a:schemeClr val="tx1"/>
                </a:solidFill>
              </a:rPr>
              <a:t>голоса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4. Распевание и вокальные упражнения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5. Репертуар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Заключение</a:t>
            </a:r>
          </a:p>
          <a:p>
            <a:r>
              <a:rPr lang="ru-RU" dirty="0">
                <a:solidFill>
                  <a:schemeClr val="tx1"/>
                </a:solidFill>
              </a:rPr>
              <a:t>Список литературы</a:t>
            </a:r>
          </a:p>
          <a:p>
            <a:r>
              <a:rPr lang="ru-RU" dirty="0">
                <a:solidFill>
                  <a:schemeClr val="tx1"/>
                </a:solidFill>
              </a:rPr>
              <a:t>Приложение</a:t>
            </a:r>
          </a:p>
        </p:txBody>
      </p:sp>
    </p:spTree>
    <p:extLst>
      <p:ext uri="{BB962C8B-B14F-4D97-AF65-F5344CB8AC3E}">
        <p14:creationId xmlns:p14="http://schemas.microsoft.com/office/powerpoint/2010/main" val="3305262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Введение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Одной из важнейших задач обучения хоровому пению является формирование у детей умения передавать эмоционально и выразительно образное содержание музыки. Однако яркое исполнение требует прочного владения вокально-техническими базовыми навыками.</a:t>
            </a:r>
          </a:p>
          <a:p>
            <a:r>
              <a:rPr lang="ru-RU" dirty="0" smtClean="0"/>
              <a:t>Следовательно, правильное воспитание у учащихся певческого голоса – первоочерёдная задача хормейстера и его коллектива.</a:t>
            </a:r>
          </a:p>
          <a:p>
            <a:r>
              <a:rPr lang="ru-RU" dirty="0" smtClean="0"/>
              <a:t>Сложность постановки детского голоса в «скрытности» процесса голосообразования. Детям сложно осознанно реагировать на изменения в певческом аппарате.</a:t>
            </a:r>
          </a:p>
          <a:p>
            <a:r>
              <a:rPr lang="ru-RU" dirty="0" smtClean="0"/>
              <a:t>Определимся, на что опираться при работе с детскими голосами, что учитывать, какими путями следовать для успешного решения поставленных задач.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27295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tx1"/>
                </a:solidFill>
              </a:rPr>
              <a:t>1. Принципы и методы начального обучения пению</a:t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1. Воспитание бережного отношения к своему голосу. Избегание форсированного пения.</a:t>
            </a:r>
          </a:p>
          <a:p>
            <a:r>
              <a:rPr lang="ru-RU" dirty="0" smtClean="0"/>
              <a:t>2. Разработка примарных тонов.</a:t>
            </a:r>
          </a:p>
          <a:p>
            <a:r>
              <a:rPr lang="ru-RU" dirty="0" smtClean="0"/>
              <a:t>3. Отбор посильного репертуара.</a:t>
            </a:r>
          </a:p>
          <a:p>
            <a:r>
              <a:rPr lang="ru-RU" dirty="0" smtClean="0"/>
              <a:t>4. Разработка выигрышных сторон исполнения. Закрепление положительных качеств звучания.</a:t>
            </a:r>
          </a:p>
          <a:p>
            <a:r>
              <a:rPr lang="ru-RU" dirty="0" smtClean="0"/>
              <a:t>5. </a:t>
            </a:r>
            <a:r>
              <a:rPr lang="ru-RU" dirty="0" smtClean="0"/>
              <a:t>Учёт природы </a:t>
            </a:r>
            <a:r>
              <a:rPr lang="ru-RU" dirty="0" smtClean="0"/>
              <a:t>детского голоса.</a:t>
            </a:r>
          </a:p>
          <a:p>
            <a:r>
              <a:rPr lang="ru-RU" dirty="0" smtClean="0"/>
              <a:t>6. Использование эмоционально-образного обучения.</a:t>
            </a:r>
          </a:p>
          <a:p>
            <a:r>
              <a:rPr lang="ru-RU" dirty="0" smtClean="0"/>
              <a:t>7. Целостность голосового аппарата.</a:t>
            </a:r>
          </a:p>
          <a:p>
            <a:r>
              <a:rPr lang="ru-RU" dirty="0" smtClean="0"/>
              <a:t>8. Следование принципу «от простого к сложному».</a:t>
            </a:r>
          </a:p>
          <a:p>
            <a:r>
              <a:rPr lang="ru-RU" dirty="0" smtClean="0"/>
              <a:t>9. </a:t>
            </a:r>
            <a:r>
              <a:rPr lang="ru-RU" dirty="0" smtClean="0"/>
              <a:t>Учёт возрастных особенностей </a:t>
            </a:r>
            <a:r>
              <a:rPr lang="ru-RU" dirty="0" smtClean="0"/>
              <a:t>детской физиологии и психологии.</a:t>
            </a:r>
          </a:p>
          <a:p>
            <a:r>
              <a:rPr lang="ru-RU" dirty="0" smtClean="0"/>
              <a:t>10. Показ учителя голосом, показ рукой.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7010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tx1"/>
                </a:solidFill>
              </a:rPr>
              <a:t>2. </a:t>
            </a:r>
            <a:r>
              <a:rPr lang="ru-RU" dirty="0" smtClean="0">
                <a:solidFill>
                  <a:schemeClr val="tx1"/>
                </a:solidFill>
              </a:rPr>
              <a:t>Условия </a:t>
            </a:r>
            <a:r>
              <a:rPr lang="ru-RU" dirty="0">
                <a:solidFill>
                  <a:schemeClr val="tx1"/>
                </a:solidFill>
              </a:rPr>
              <a:t>и предпосылки воспитания певческого голоса</a:t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54789" y="3355109"/>
            <a:ext cx="8596668" cy="3880773"/>
          </a:xfrm>
        </p:spPr>
        <p:txBody>
          <a:bodyPr>
            <a:normAutofit/>
          </a:bodyPr>
          <a:lstStyle/>
          <a:p>
            <a:r>
              <a:rPr lang="ru-RU" sz="2400" dirty="0" smtClean="0"/>
              <a:t>1. Грамотная организация занятий. Дисциплина.</a:t>
            </a:r>
          </a:p>
          <a:p>
            <a:r>
              <a:rPr lang="ru-RU" sz="2400" dirty="0" smtClean="0"/>
              <a:t>2. Посадка и певческая установка</a:t>
            </a:r>
          </a:p>
          <a:p>
            <a:r>
              <a:rPr lang="ru-RU" sz="2400" dirty="0" smtClean="0"/>
              <a:t>3. Дирижёрский жест.</a:t>
            </a:r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2566247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tx1"/>
                </a:solidFill>
              </a:rPr>
              <a:t>3. Вокально-хоровая работа, как основа развития певческого голоса</a:t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Формирование певческого дыхания</a:t>
            </a:r>
          </a:p>
          <a:p>
            <a:r>
              <a:rPr lang="ru-RU" dirty="0" smtClean="0"/>
              <a:t>Звукообразование</a:t>
            </a:r>
          </a:p>
          <a:p>
            <a:r>
              <a:rPr lang="ru-RU" dirty="0" err="1" smtClean="0"/>
              <a:t>Звуковедение</a:t>
            </a:r>
            <a:endParaRPr lang="ru-RU" dirty="0" smtClean="0"/>
          </a:p>
          <a:p>
            <a:r>
              <a:rPr lang="ru-RU" dirty="0" smtClean="0"/>
              <a:t>Дикция</a:t>
            </a:r>
          </a:p>
          <a:p>
            <a:r>
              <a:rPr lang="ru-RU" dirty="0" smtClean="0"/>
              <a:t>Артикуляция</a:t>
            </a:r>
          </a:p>
          <a:p>
            <a:r>
              <a:rPr lang="ru-RU" dirty="0" smtClean="0"/>
              <a:t>Выравнивание гласных</a:t>
            </a:r>
          </a:p>
          <a:p>
            <a:r>
              <a:rPr lang="ru-RU" dirty="0" smtClean="0"/>
              <a:t>Строй. Выработка унисона, интонации</a:t>
            </a:r>
          </a:p>
          <a:p>
            <a:r>
              <a:rPr lang="ru-RU" dirty="0" smtClean="0"/>
              <a:t>Расширение диапазона (</a:t>
            </a:r>
            <a:r>
              <a:rPr lang="ru-RU" dirty="0" err="1" smtClean="0"/>
              <a:t>звуковысотного</a:t>
            </a:r>
            <a:r>
              <a:rPr lang="ru-RU" dirty="0" smtClean="0"/>
              <a:t> и динамического)</a:t>
            </a:r>
          </a:p>
          <a:p>
            <a:r>
              <a:rPr lang="ru-RU" dirty="0" smtClean="0"/>
              <a:t>Подготовка к </a:t>
            </a:r>
            <a:r>
              <a:rPr lang="ru-RU" dirty="0" err="1" smtClean="0"/>
              <a:t>двухголосью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78873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tx1"/>
                </a:solidFill>
              </a:rPr>
              <a:t>4. Распевание и вокальные упражнения</a:t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Первый </a:t>
            </a:r>
            <a:r>
              <a:rPr lang="ru-RU" dirty="0"/>
              <a:t>компонент, присутствующий на уроках хорового пения это </a:t>
            </a:r>
            <a:r>
              <a:rPr lang="ru-RU" dirty="0" smtClean="0"/>
              <a:t>распевание. Оно решает две задачи: «разогревание голоса» и привитие певческих навыков.</a:t>
            </a:r>
          </a:p>
          <a:p>
            <a:r>
              <a:rPr lang="ru-RU" dirty="0" smtClean="0"/>
              <a:t>Распевание должно быть коротким, чтобы сберечь энергию для дальнейшей работы.</a:t>
            </a:r>
          </a:p>
          <a:p>
            <a:r>
              <a:rPr lang="ru-RU" dirty="0" smtClean="0"/>
              <a:t>Следует соблюдать постепенность распевания</a:t>
            </a:r>
          </a:p>
          <a:p>
            <a:r>
              <a:rPr lang="ru-RU" dirty="0" smtClean="0"/>
              <a:t>Основной принцип – повторность упражнений</a:t>
            </a:r>
          </a:p>
          <a:p>
            <a:r>
              <a:rPr lang="ru-RU" dirty="0" smtClean="0"/>
              <a:t>Осознанность упражнений – залог результативности</a:t>
            </a:r>
          </a:p>
          <a:p>
            <a:r>
              <a:rPr lang="ru-RU" dirty="0" smtClean="0"/>
              <a:t>Игровые формы</a:t>
            </a:r>
          </a:p>
          <a:p>
            <a:r>
              <a:rPr lang="ru-RU" dirty="0" smtClean="0"/>
              <a:t>Направленность на развитие, формирование и тренировку определённых навыков (дыхание, нюансы , артикуляция, звукообразование и др.)</a:t>
            </a:r>
          </a:p>
          <a:p>
            <a:r>
              <a:rPr lang="ru-RU" dirty="0" smtClean="0"/>
              <a:t>Контроль качества со стороны преподавателя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11250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5. Репертуар</a:t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Репертуар и работа над произведениями являются неотъемлемой частью воспитания певческого голоса</a:t>
            </a:r>
          </a:p>
          <a:p>
            <a:r>
              <a:rPr lang="ru-RU" smtClean="0"/>
              <a:t>Принцип простоты,  </a:t>
            </a:r>
            <a:r>
              <a:rPr lang="ru-RU" dirty="0" smtClean="0"/>
              <a:t>удобности и постепенности усложнения</a:t>
            </a:r>
          </a:p>
          <a:p>
            <a:r>
              <a:rPr lang="ru-RU" dirty="0" smtClean="0"/>
              <a:t>Стержень хорового репертуара – народная и национальная музыка</a:t>
            </a:r>
          </a:p>
          <a:p>
            <a:r>
              <a:rPr lang="ru-RU" dirty="0" smtClean="0"/>
              <a:t>Произведения композиторов классиков верный способ повышения качества звука</a:t>
            </a:r>
          </a:p>
          <a:p>
            <a:r>
              <a:rPr lang="ru-RU" dirty="0" smtClean="0"/>
              <a:t>Постепенное включение произведении зарубежных классиков</a:t>
            </a:r>
          </a:p>
          <a:p>
            <a:r>
              <a:rPr lang="ru-RU" dirty="0" smtClean="0"/>
              <a:t>Произведения с элементами </a:t>
            </a:r>
            <a:r>
              <a:rPr lang="ru-RU" dirty="0" err="1" smtClean="0"/>
              <a:t>двухголосья</a:t>
            </a:r>
            <a:endParaRPr lang="ru-RU" dirty="0" smtClean="0"/>
          </a:p>
          <a:p>
            <a:r>
              <a:rPr lang="ru-RU" dirty="0" smtClean="0"/>
              <a:t>Лирический, </a:t>
            </a:r>
            <a:r>
              <a:rPr lang="ru-RU" dirty="0" err="1" smtClean="0"/>
              <a:t>кантиленный</a:t>
            </a:r>
            <a:r>
              <a:rPr lang="ru-RU" dirty="0" smtClean="0"/>
              <a:t>  характер</a:t>
            </a:r>
          </a:p>
          <a:p>
            <a:r>
              <a:rPr lang="ru-RU" dirty="0" smtClean="0"/>
              <a:t>Умеренные темпы</a:t>
            </a:r>
          </a:p>
          <a:p>
            <a:r>
              <a:rPr lang="ru-RU" dirty="0" smtClean="0"/>
              <a:t>Учет сложности, характера произведения</a:t>
            </a:r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147846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Заключение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Развитие детского певческого голоса – сложный, многокомпонентный и последовательный процесс.</a:t>
            </a:r>
          </a:p>
          <a:p>
            <a:r>
              <a:rPr lang="ru-RU" dirty="0" smtClean="0"/>
              <a:t>Эта работа должна опираться на психологические и физиологические факторы</a:t>
            </a:r>
          </a:p>
          <a:p>
            <a:r>
              <a:rPr lang="ru-RU" dirty="0" smtClean="0"/>
              <a:t>Вокальные приёмы, методы, принципы начального периода должны быть нацелены: на раскрепощение певца, удобство, доступность восприятия, развитие осознанности у обучающихся процесса пения.</a:t>
            </a:r>
          </a:p>
          <a:p>
            <a:r>
              <a:rPr lang="ru-RU" dirty="0" smtClean="0"/>
              <a:t>Необходим грамотный контроль руководителя</a:t>
            </a:r>
          </a:p>
          <a:p>
            <a:r>
              <a:rPr lang="ru-RU" dirty="0" smtClean="0"/>
              <a:t>Нужно воспитывать у детей бережное отношение к своему главному инструменту – голосовому аппарату</a:t>
            </a:r>
          </a:p>
          <a:p>
            <a:r>
              <a:rPr lang="ru-RU" dirty="0" smtClean="0"/>
              <a:t>Развитие детского голоса неотделимо от  развития вокально-хоровых навыков, как одно целое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2525871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247</TotalTime>
  <Words>538</Words>
  <Application>Microsoft Office PowerPoint</Application>
  <PresentationFormat>Широкоэкранный</PresentationFormat>
  <Paragraphs>72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Trebuchet MS</vt:lpstr>
      <vt:lpstr>Wingdings 3</vt:lpstr>
      <vt:lpstr>Аспект</vt:lpstr>
      <vt:lpstr>Развитие певческого голоса на уроках хорового пения младших классов</vt:lpstr>
      <vt:lpstr>Содержание</vt:lpstr>
      <vt:lpstr>Введение</vt:lpstr>
      <vt:lpstr>1. Принципы и методы начального обучения пению </vt:lpstr>
      <vt:lpstr>2. Условия и предпосылки воспитания певческого голоса </vt:lpstr>
      <vt:lpstr>3. Вокально-хоровая работа, как основа развития певческого голоса </vt:lpstr>
      <vt:lpstr>4. Распевание и вокальные упражнения </vt:lpstr>
      <vt:lpstr>5. Репертуар </vt:lpstr>
      <vt:lpstr>Заключение</vt:lpstr>
      <vt:lpstr>Список литературы </vt:lpstr>
      <vt:lpstr>Приложение </vt:lpstr>
      <vt:lpstr>Спасибо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певческого голоса на уроках хорового пения младших классов</dc:title>
  <dc:creator>Семья</dc:creator>
  <cp:lastModifiedBy>Семья</cp:lastModifiedBy>
  <cp:revision>21</cp:revision>
  <dcterms:created xsi:type="dcterms:W3CDTF">2024-12-10T15:04:29Z</dcterms:created>
  <dcterms:modified xsi:type="dcterms:W3CDTF">2024-12-12T06:05:45Z</dcterms:modified>
</cp:coreProperties>
</file>