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Основы выполнения итогового проекта для обучающихся 9 класса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Подготовил Ирина Сергеевна Чеботарева (учитель математики)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Признаки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1 Есть конкретная дата начала.</a:t>
            </a:r>
          </a:p>
          <a:p>
            <a:r>
              <a:rPr lang="ru-RU" dirty="0" smtClean="0"/>
              <a:t>2 Есть конкретная дата конца или конечный результат.</a:t>
            </a:r>
          </a:p>
          <a:p>
            <a:r>
              <a:rPr lang="ru-RU" dirty="0" smtClean="0"/>
              <a:t>3 Результат проекта уникален. Уникальный не значит абсолютно новый для всех, он может быть уникальным для Вас.</a:t>
            </a:r>
          </a:p>
          <a:p>
            <a:r>
              <a:rPr lang="ru-RU" dirty="0" smtClean="0"/>
              <a:t>4 Ресурсы ограничены.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u="sng" dirty="0" smtClean="0"/>
              <a:t>Проект — это «пять П»: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4400" b="1" dirty="0" smtClean="0"/>
              <a:t>ПРОБЛЕМА — ПЛАН — ПОИСК ИНФОРМАЦИИ — ПРОДУКТ — ПРЕЗЕНТАЦИЯ.</a:t>
            </a:r>
            <a:endParaRPr lang="ru-RU" sz="4400" dirty="0" smtClean="0"/>
          </a:p>
          <a:p>
            <a:r>
              <a:rPr lang="ru-RU" dirty="0" smtClean="0"/>
              <a:t>Шестое «П» проекта — его ПОРТФОЛИО, т. е. папка, в которой собраны все рабочие материалы проекта, в том числе черновики, планы, отчеты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Типы учебных проектов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1) По доминирующей деятельности: информационные, исследовательские, творческие, прикладные или практико-ориентированные.</a:t>
            </a:r>
          </a:p>
          <a:p>
            <a:r>
              <a:rPr lang="ru-RU" dirty="0" smtClean="0"/>
              <a:t>2) По предметно-содержательной области: </a:t>
            </a:r>
            <a:r>
              <a:rPr lang="ru-RU" dirty="0" err="1" smtClean="0"/>
              <a:t>монопредметные</a:t>
            </a:r>
            <a:r>
              <a:rPr lang="ru-RU" dirty="0" smtClean="0"/>
              <a:t>, </a:t>
            </a:r>
            <a:r>
              <a:rPr lang="ru-RU" dirty="0" err="1" smtClean="0"/>
              <a:t>межпредметные</a:t>
            </a:r>
            <a:r>
              <a:rPr lang="ru-RU" dirty="0" smtClean="0"/>
              <a:t> и </a:t>
            </a:r>
            <a:r>
              <a:rPr lang="ru-RU" dirty="0" err="1" smtClean="0"/>
              <a:t>надпредметные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3) По продолжительности: от кратковременных, когда планирование, реализация и рефлексия проекта осуществляются непосредственно на уроке или на спаренном учебном занятии, до длительных — продолжительностью от месяца и более.</a:t>
            </a:r>
          </a:p>
          <a:p>
            <a:r>
              <a:rPr lang="ru-RU" dirty="0" smtClean="0"/>
              <a:t>4) По количеству участников: индивидуальные, парные, групповые, коллективные. Можно также рассматривать учебные проекты по степени самостоятельности учащихся и формам учительского руководства проектами.</a:t>
            </a:r>
          </a:p>
          <a:p>
            <a:r>
              <a:rPr lang="ru-RU" b="1" dirty="0" smtClean="0"/>
              <a:t>Важное правило: результатом работы над проектом должен быть конкретный продукт!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ru-RU" b="1" dirty="0" smtClean="0"/>
              <a:t>Структура проектной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467600" cy="549322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1 </a:t>
            </a:r>
            <a:r>
              <a:rPr lang="ru-RU" b="1" dirty="0" smtClean="0"/>
              <a:t>Титульный лист (оформляется в соответствии с приложением №1).</a:t>
            </a:r>
            <a:endParaRPr lang="ru-RU" dirty="0" smtClean="0"/>
          </a:p>
          <a:p>
            <a:r>
              <a:rPr lang="ru-RU" dirty="0" smtClean="0"/>
              <a:t>2 </a:t>
            </a:r>
            <a:r>
              <a:rPr lang="ru-RU" b="1" dirty="0" smtClean="0"/>
              <a:t>Содержание (список, состоящий из обоснования проекта, описания проекта, заключения и приложений с указанием их положения по страницам в работе).</a:t>
            </a:r>
            <a:endParaRPr lang="ru-RU" dirty="0" smtClean="0"/>
          </a:p>
          <a:p>
            <a:r>
              <a:rPr lang="ru-RU" b="1" dirty="0" smtClean="0"/>
              <a:t>3 Обоснование проекта, в котором обосновывается значимость темы, актуальность проблемы, на разрешение которой направлен проект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4 </a:t>
            </a:r>
            <a:r>
              <a:rPr lang="ru-RU" b="1" dirty="0" smtClean="0"/>
              <a:t>Описание проекта.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5 Ожидаемые результаты</a:t>
            </a:r>
            <a:endParaRPr lang="ru-RU" dirty="0" smtClean="0"/>
          </a:p>
          <a:p>
            <a:r>
              <a:rPr lang="ru-RU" b="1" dirty="0" smtClean="0"/>
              <a:t>6</a:t>
            </a:r>
            <a:r>
              <a:rPr lang="ru-RU" dirty="0" smtClean="0"/>
              <a:t> </a:t>
            </a:r>
            <a:r>
              <a:rPr lang="ru-RU" b="1" dirty="0" smtClean="0"/>
              <a:t>Заключение. Содержит общие выводы, степень достижения целей и задач проекта.</a:t>
            </a:r>
            <a:endParaRPr lang="ru-RU" dirty="0" smtClean="0"/>
          </a:p>
          <a:p>
            <a:r>
              <a:rPr lang="ru-RU" b="1" dirty="0" smtClean="0"/>
              <a:t>7 Список литературы.</a:t>
            </a:r>
            <a:endParaRPr lang="ru-RU" dirty="0" smtClean="0"/>
          </a:p>
          <a:p>
            <a:r>
              <a:rPr lang="ru-RU" b="1" dirty="0" smtClean="0"/>
              <a:t>8 Приложения.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303</Words>
  <Application>Microsoft Office PowerPoint</Application>
  <PresentationFormat>Экран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Основы выполнения итогового проекта для обучающихся 9 класса</vt:lpstr>
      <vt:lpstr>Признаки проекта: </vt:lpstr>
      <vt:lpstr>Проект — это «пять П»: </vt:lpstr>
      <vt:lpstr>Типы учебных проектов</vt:lpstr>
      <vt:lpstr>Структура проектной работы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проект</dc:title>
  <dc:creator>User</dc:creator>
  <cp:lastModifiedBy>Centr</cp:lastModifiedBy>
  <cp:revision>2</cp:revision>
  <dcterms:created xsi:type="dcterms:W3CDTF">2019-10-29T10:44:43Z</dcterms:created>
  <dcterms:modified xsi:type="dcterms:W3CDTF">2025-01-23T12:47:07Z</dcterms:modified>
</cp:coreProperties>
</file>