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image1.png" ContentType="image/png"/>
  <Override PartName="/ppt/media/image2.png" ContentType="image/png"/>
  <Override PartName="/ppt/media/image4.jpeg" ContentType="image/jpeg"/>
  <Override PartName="/ppt/media/image3.png" ContentType="image/png"/>
  <Override PartName="/ppt/media/image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35" name="PlaceHolder 2"/>
          <p:cNvSpPr>
            <a:spLocks noGrp="1"/>
          </p:cNvSpPr>
          <p:nvPr>
            <p:ph type="body"/>
          </p:nvPr>
        </p:nvSpPr>
        <p:spPr>
          <a:xfrm>
            <a:off x="1143000" y="73152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36" name="PlaceHolder 3"/>
          <p:cNvSpPr>
            <a:spLocks noGrp="1"/>
          </p:cNvSpPr>
          <p:nvPr>
            <p:ph type="body"/>
          </p:nvPr>
        </p:nvSpPr>
        <p:spPr>
          <a:xfrm>
            <a:off x="1143000" y="254628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38"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39"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40" name="PlaceHolder 4"/>
          <p:cNvSpPr>
            <a:spLocks noGrp="1"/>
          </p:cNvSpPr>
          <p:nvPr>
            <p:ph type="body"/>
          </p:nvPr>
        </p:nvSpPr>
        <p:spPr>
          <a:xfrm>
            <a:off x="114300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41" name="PlaceHolder 5"/>
          <p:cNvSpPr>
            <a:spLocks noGrp="1"/>
          </p:cNvSpPr>
          <p:nvPr>
            <p:ph type="body"/>
          </p:nvPr>
        </p:nvSpPr>
        <p:spPr>
          <a:xfrm>
            <a:off x="442296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43" name="PlaceHolder 2"/>
          <p:cNvSpPr>
            <a:spLocks noGrp="1"/>
          </p:cNvSpPr>
          <p:nvPr>
            <p:ph type="body"/>
          </p:nvPr>
        </p:nvSpPr>
        <p:spPr>
          <a:xfrm>
            <a:off x="114300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44" name="PlaceHolder 3"/>
          <p:cNvSpPr>
            <a:spLocks noGrp="1"/>
          </p:cNvSpPr>
          <p:nvPr>
            <p:ph type="body"/>
          </p:nvPr>
        </p:nvSpPr>
        <p:spPr>
          <a:xfrm>
            <a:off x="330696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45" name="PlaceHolder 4"/>
          <p:cNvSpPr>
            <a:spLocks noGrp="1"/>
          </p:cNvSpPr>
          <p:nvPr>
            <p:ph type="body"/>
          </p:nvPr>
        </p:nvSpPr>
        <p:spPr>
          <a:xfrm>
            <a:off x="547128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46" name="PlaceHolder 5"/>
          <p:cNvSpPr>
            <a:spLocks noGrp="1"/>
          </p:cNvSpPr>
          <p:nvPr>
            <p:ph type="body"/>
          </p:nvPr>
        </p:nvSpPr>
        <p:spPr>
          <a:xfrm>
            <a:off x="114300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47" name="PlaceHolder 6"/>
          <p:cNvSpPr>
            <a:spLocks noGrp="1"/>
          </p:cNvSpPr>
          <p:nvPr>
            <p:ph type="body"/>
          </p:nvPr>
        </p:nvSpPr>
        <p:spPr>
          <a:xfrm>
            <a:off x="330696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48" name="PlaceHolder 7"/>
          <p:cNvSpPr>
            <a:spLocks noGrp="1"/>
          </p:cNvSpPr>
          <p:nvPr>
            <p:ph type="body"/>
          </p:nvPr>
        </p:nvSpPr>
        <p:spPr>
          <a:xfrm>
            <a:off x="547128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59" name="PlaceHolder 2"/>
          <p:cNvSpPr>
            <a:spLocks noGrp="1"/>
          </p:cNvSpPr>
          <p:nvPr>
            <p:ph type="subTitle"/>
          </p:nvPr>
        </p:nvSpPr>
        <p:spPr>
          <a:xfrm>
            <a:off x="1143000" y="731520"/>
            <a:ext cx="6400440" cy="34743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61" name="PlaceHolder 2"/>
          <p:cNvSpPr>
            <a:spLocks noGrp="1"/>
          </p:cNvSpPr>
          <p:nvPr>
            <p:ph type="body"/>
          </p:nvPr>
        </p:nvSpPr>
        <p:spPr>
          <a:xfrm>
            <a:off x="1143000" y="731520"/>
            <a:ext cx="6400440" cy="347436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63" name="PlaceHolder 2"/>
          <p:cNvSpPr>
            <a:spLocks noGrp="1"/>
          </p:cNvSpPr>
          <p:nvPr>
            <p:ph type="body"/>
          </p:nvPr>
        </p:nvSpPr>
        <p:spPr>
          <a:xfrm>
            <a:off x="114300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64" name="PlaceHolder 3"/>
          <p:cNvSpPr>
            <a:spLocks noGrp="1"/>
          </p:cNvSpPr>
          <p:nvPr>
            <p:ph type="body"/>
          </p:nvPr>
        </p:nvSpPr>
        <p:spPr>
          <a:xfrm>
            <a:off x="442296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1793160" y="4372200"/>
            <a:ext cx="6512040" cy="52977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68"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69" name="PlaceHolder 3"/>
          <p:cNvSpPr>
            <a:spLocks noGrp="1"/>
          </p:cNvSpPr>
          <p:nvPr>
            <p:ph type="body"/>
          </p:nvPr>
        </p:nvSpPr>
        <p:spPr>
          <a:xfrm>
            <a:off x="442296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70" name="PlaceHolder 4"/>
          <p:cNvSpPr>
            <a:spLocks noGrp="1"/>
          </p:cNvSpPr>
          <p:nvPr>
            <p:ph type="body"/>
          </p:nvPr>
        </p:nvSpPr>
        <p:spPr>
          <a:xfrm>
            <a:off x="114300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4" name="PlaceHolder 2"/>
          <p:cNvSpPr>
            <a:spLocks noGrp="1"/>
          </p:cNvSpPr>
          <p:nvPr>
            <p:ph type="subTitle"/>
          </p:nvPr>
        </p:nvSpPr>
        <p:spPr>
          <a:xfrm>
            <a:off x="1143000" y="731520"/>
            <a:ext cx="6400440" cy="34743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72" name="PlaceHolder 2"/>
          <p:cNvSpPr>
            <a:spLocks noGrp="1"/>
          </p:cNvSpPr>
          <p:nvPr>
            <p:ph type="body"/>
          </p:nvPr>
        </p:nvSpPr>
        <p:spPr>
          <a:xfrm>
            <a:off x="114300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73"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74" name="PlaceHolder 4"/>
          <p:cNvSpPr>
            <a:spLocks noGrp="1"/>
          </p:cNvSpPr>
          <p:nvPr>
            <p:ph type="body"/>
          </p:nvPr>
        </p:nvSpPr>
        <p:spPr>
          <a:xfrm>
            <a:off x="442296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76"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77"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78" name="PlaceHolder 4"/>
          <p:cNvSpPr>
            <a:spLocks noGrp="1"/>
          </p:cNvSpPr>
          <p:nvPr>
            <p:ph type="body"/>
          </p:nvPr>
        </p:nvSpPr>
        <p:spPr>
          <a:xfrm>
            <a:off x="1143000" y="254628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80" name="PlaceHolder 2"/>
          <p:cNvSpPr>
            <a:spLocks noGrp="1"/>
          </p:cNvSpPr>
          <p:nvPr>
            <p:ph type="body"/>
          </p:nvPr>
        </p:nvSpPr>
        <p:spPr>
          <a:xfrm>
            <a:off x="1143000" y="73152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81" name="PlaceHolder 3"/>
          <p:cNvSpPr>
            <a:spLocks noGrp="1"/>
          </p:cNvSpPr>
          <p:nvPr>
            <p:ph type="body"/>
          </p:nvPr>
        </p:nvSpPr>
        <p:spPr>
          <a:xfrm>
            <a:off x="1143000" y="254628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83"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84"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85" name="PlaceHolder 4"/>
          <p:cNvSpPr>
            <a:spLocks noGrp="1"/>
          </p:cNvSpPr>
          <p:nvPr>
            <p:ph type="body"/>
          </p:nvPr>
        </p:nvSpPr>
        <p:spPr>
          <a:xfrm>
            <a:off x="114300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86" name="PlaceHolder 5"/>
          <p:cNvSpPr>
            <a:spLocks noGrp="1"/>
          </p:cNvSpPr>
          <p:nvPr>
            <p:ph type="body"/>
          </p:nvPr>
        </p:nvSpPr>
        <p:spPr>
          <a:xfrm>
            <a:off x="442296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88" name="PlaceHolder 2"/>
          <p:cNvSpPr>
            <a:spLocks noGrp="1"/>
          </p:cNvSpPr>
          <p:nvPr>
            <p:ph type="body"/>
          </p:nvPr>
        </p:nvSpPr>
        <p:spPr>
          <a:xfrm>
            <a:off x="114300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89" name="PlaceHolder 3"/>
          <p:cNvSpPr>
            <a:spLocks noGrp="1"/>
          </p:cNvSpPr>
          <p:nvPr>
            <p:ph type="body"/>
          </p:nvPr>
        </p:nvSpPr>
        <p:spPr>
          <a:xfrm>
            <a:off x="330696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90" name="PlaceHolder 4"/>
          <p:cNvSpPr>
            <a:spLocks noGrp="1"/>
          </p:cNvSpPr>
          <p:nvPr>
            <p:ph type="body"/>
          </p:nvPr>
        </p:nvSpPr>
        <p:spPr>
          <a:xfrm>
            <a:off x="547128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91" name="PlaceHolder 5"/>
          <p:cNvSpPr>
            <a:spLocks noGrp="1"/>
          </p:cNvSpPr>
          <p:nvPr>
            <p:ph type="body"/>
          </p:nvPr>
        </p:nvSpPr>
        <p:spPr>
          <a:xfrm>
            <a:off x="114300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92" name="PlaceHolder 6"/>
          <p:cNvSpPr>
            <a:spLocks noGrp="1"/>
          </p:cNvSpPr>
          <p:nvPr>
            <p:ph type="body"/>
          </p:nvPr>
        </p:nvSpPr>
        <p:spPr>
          <a:xfrm>
            <a:off x="330696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93" name="PlaceHolder 7"/>
          <p:cNvSpPr>
            <a:spLocks noGrp="1"/>
          </p:cNvSpPr>
          <p:nvPr>
            <p:ph type="body"/>
          </p:nvPr>
        </p:nvSpPr>
        <p:spPr>
          <a:xfrm>
            <a:off x="547128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3"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04" name="PlaceHolder 2"/>
          <p:cNvSpPr>
            <a:spLocks noGrp="1"/>
          </p:cNvSpPr>
          <p:nvPr>
            <p:ph type="subTitle"/>
          </p:nvPr>
        </p:nvSpPr>
        <p:spPr>
          <a:xfrm>
            <a:off x="1143000" y="731520"/>
            <a:ext cx="6400440" cy="34743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06" name="PlaceHolder 2"/>
          <p:cNvSpPr>
            <a:spLocks noGrp="1"/>
          </p:cNvSpPr>
          <p:nvPr>
            <p:ph type="body"/>
          </p:nvPr>
        </p:nvSpPr>
        <p:spPr>
          <a:xfrm>
            <a:off x="1143000" y="731520"/>
            <a:ext cx="6400440" cy="347436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08" name="PlaceHolder 2"/>
          <p:cNvSpPr>
            <a:spLocks noGrp="1"/>
          </p:cNvSpPr>
          <p:nvPr>
            <p:ph type="body"/>
          </p:nvPr>
        </p:nvSpPr>
        <p:spPr>
          <a:xfrm>
            <a:off x="114300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09" name="PlaceHolder 3"/>
          <p:cNvSpPr>
            <a:spLocks noGrp="1"/>
          </p:cNvSpPr>
          <p:nvPr>
            <p:ph type="body"/>
          </p:nvPr>
        </p:nvSpPr>
        <p:spPr>
          <a:xfrm>
            <a:off x="442296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0"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6" name="PlaceHolder 2"/>
          <p:cNvSpPr>
            <a:spLocks noGrp="1"/>
          </p:cNvSpPr>
          <p:nvPr>
            <p:ph type="body"/>
          </p:nvPr>
        </p:nvSpPr>
        <p:spPr>
          <a:xfrm>
            <a:off x="1143000" y="731520"/>
            <a:ext cx="6400440" cy="347436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1" name="PlaceHolder 1"/>
          <p:cNvSpPr>
            <a:spLocks noGrp="1"/>
          </p:cNvSpPr>
          <p:nvPr>
            <p:ph type="subTitle"/>
          </p:nvPr>
        </p:nvSpPr>
        <p:spPr>
          <a:xfrm>
            <a:off x="1793160" y="4372200"/>
            <a:ext cx="6512040" cy="52977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13"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14" name="PlaceHolder 3"/>
          <p:cNvSpPr>
            <a:spLocks noGrp="1"/>
          </p:cNvSpPr>
          <p:nvPr>
            <p:ph type="body"/>
          </p:nvPr>
        </p:nvSpPr>
        <p:spPr>
          <a:xfrm>
            <a:off x="442296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15" name="PlaceHolder 4"/>
          <p:cNvSpPr>
            <a:spLocks noGrp="1"/>
          </p:cNvSpPr>
          <p:nvPr>
            <p:ph type="body"/>
          </p:nvPr>
        </p:nvSpPr>
        <p:spPr>
          <a:xfrm>
            <a:off x="114300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17" name="PlaceHolder 2"/>
          <p:cNvSpPr>
            <a:spLocks noGrp="1"/>
          </p:cNvSpPr>
          <p:nvPr>
            <p:ph type="body"/>
          </p:nvPr>
        </p:nvSpPr>
        <p:spPr>
          <a:xfrm>
            <a:off x="114300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18"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19" name="PlaceHolder 4"/>
          <p:cNvSpPr>
            <a:spLocks noGrp="1"/>
          </p:cNvSpPr>
          <p:nvPr>
            <p:ph type="body"/>
          </p:nvPr>
        </p:nvSpPr>
        <p:spPr>
          <a:xfrm>
            <a:off x="442296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21"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22"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23" name="PlaceHolder 4"/>
          <p:cNvSpPr>
            <a:spLocks noGrp="1"/>
          </p:cNvSpPr>
          <p:nvPr>
            <p:ph type="body"/>
          </p:nvPr>
        </p:nvSpPr>
        <p:spPr>
          <a:xfrm>
            <a:off x="1143000" y="254628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25" name="PlaceHolder 2"/>
          <p:cNvSpPr>
            <a:spLocks noGrp="1"/>
          </p:cNvSpPr>
          <p:nvPr>
            <p:ph type="body"/>
          </p:nvPr>
        </p:nvSpPr>
        <p:spPr>
          <a:xfrm>
            <a:off x="1143000" y="73152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26" name="PlaceHolder 3"/>
          <p:cNvSpPr>
            <a:spLocks noGrp="1"/>
          </p:cNvSpPr>
          <p:nvPr>
            <p:ph type="body"/>
          </p:nvPr>
        </p:nvSpPr>
        <p:spPr>
          <a:xfrm>
            <a:off x="1143000" y="254628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28"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29"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30" name="PlaceHolder 4"/>
          <p:cNvSpPr>
            <a:spLocks noGrp="1"/>
          </p:cNvSpPr>
          <p:nvPr>
            <p:ph type="body"/>
          </p:nvPr>
        </p:nvSpPr>
        <p:spPr>
          <a:xfrm>
            <a:off x="114300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31" name="PlaceHolder 5"/>
          <p:cNvSpPr>
            <a:spLocks noGrp="1"/>
          </p:cNvSpPr>
          <p:nvPr>
            <p:ph type="body"/>
          </p:nvPr>
        </p:nvSpPr>
        <p:spPr>
          <a:xfrm>
            <a:off x="442296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33" name="PlaceHolder 2"/>
          <p:cNvSpPr>
            <a:spLocks noGrp="1"/>
          </p:cNvSpPr>
          <p:nvPr>
            <p:ph type="body"/>
          </p:nvPr>
        </p:nvSpPr>
        <p:spPr>
          <a:xfrm>
            <a:off x="114300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34" name="PlaceHolder 3"/>
          <p:cNvSpPr>
            <a:spLocks noGrp="1"/>
          </p:cNvSpPr>
          <p:nvPr>
            <p:ph type="body"/>
          </p:nvPr>
        </p:nvSpPr>
        <p:spPr>
          <a:xfrm>
            <a:off x="330696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35" name="PlaceHolder 4"/>
          <p:cNvSpPr>
            <a:spLocks noGrp="1"/>
          </p:cNvSpPr>
          <p:nvPr>
            <p:ph type="body"/>
          </p:nvPr>
        </p:nvSpPr>
        <p:spPr>
          <a:xfrm>
            <a:off x="5471280" y="73152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36" name="PlaceHolder 5"/>
          <p:cNvSpPr>
            <a:spLocks noGrp="1"/>
          </p:cNvSpPr>
          <p:nvPr>
            <p:ph type="body"/>
          </p:nvPr>
        </p:nvSpPr>
        <p:spPr>
          <a:xfrm>
            <a:off x="114300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37" name="PlaceHolder 6"/>
          <p:cNvSpPr>
            <a:spLocks noGrp="1"/>
          </p:cNvSpPr>
          <p:nvPr>
            <p:ph type="body"/>
          </p:nvPr>
        </p:nvSpPr>
        <p:spPr>
          <a:xfrm>
            <a:off x="330696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38" name="PlaceHolder 7"/>
          <p:cNvSpPr>
            <a:spLocks noGrp="1"/>
          </p:cNvSpPr>
          <p:nvPr>
            <p:ph type="body"/>
          </p:nvPr>
        </p:nvSpPr>
        <p:spPr>
          <a:xfrm>
            <a:off x="5471280" y="2546280"/>
            <a:ext cx="20606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18" name="PlaceHolder 2"/>
          <p:cNvSpPr>
            <a:spLocks noGrp="1"/>
          </p:cNvSpPr>
          <p:nvPr>
            <p:ph type="body"/>
          </p:nvPr>
        </p:nvSpPr>
        <p:spPr>
          <a:xfrm>
            <a:off x="114300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19" name="PlaceHolder 3"/>
          <p:cNvSpPr>
            <a:spLocks noGrp="1"/>
          </p:cNvSpPr>
          <p:nvPr>
            <p:ph type="body"/>
          </p:nvPr>
        </p:nvSpPr>
        <p:spPr>
          <a:xfrm>
            <a:off x="442296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1793160" y="4372200"/>
            <a:ext cx="6512040" cy="52977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23"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24" name="PlaceHolder 3"/>
          <p:cNvSpPr>
            <a:spLocks noGrp="1"/>
          </p:cNvSpPr>
          <p:nvPr>
            <p:ph type="body"/>
          </p:nvPr>
        </p:nvSpPr>
        <p:spPr>
          <a:xfrm>
            <a:off x="442296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25" name="PlaceHolder 4"/>
          <p:cNvSpPr>
            <a:spLocks noGrp="1"/>
          </p:cNvSpPr>
          <p:nvPr>
            <p:ph type="body"/>
          </p:nvPr>
        </p:nvSpPr>
        <p:spPr>
          <a:xfrm>
            <a:off x="114300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27" name="PlaceHolder 2"/>
          <p:cNvSpPr>
            <a:spLocks noGrp="1"/>
          </p:cNvSpPr>
          <p:nvPr>
            <p:ph type="body"/>
          </p:nvPr>
        </p:nvSpPr>
        <p:spPr>
          <a:xfrm>
            <a:off x="1143000" y="731520"/>
            <a:ext cx="3123360" cy="347436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28"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29" name="PlaceHolder 4"/>
          <p:cNvSpPr>
            <a:spLocks noGrp="1"/>
          </p:cNvSpPr>
          <p:nvPr>
            <p:ph type="body"/>
          </p:nvPr>
        </p:nvSpPr>
        <p:spPr>
          <a:xfrm>
            <a:off x="4422960" y="254628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793160" y="4372200"/>
            <a:ext cx="6512040" cy="1142640"/>
          </a:xfrm>
          <a:prstGeom prst="rect">
            <a:avLst/>
          </a:prstGeom>
        </p:spPr>
        <p:txBody>
          <a:bodyPr lIns="0" rIns="0" tIns="0" bIns="0" anchor="ctr">
            <a:noAutofit/>
          </a:bodyPr>
          <a:p>
            <a:endParaRPr b="0" lang="ru-RU" sz="1800" spc="-1" strike="noStrike">
              <a:solidFill>
                <a:srgbClr val="000000"/>
              </a:solidFill>
              <a:latin typeface="Trebuchet MS"/>
            </a:endParaRPr>
          </a:p>
        </p:txBody>
      </p:sp>
      <p:sp>
        <p:nvSpPr>
          <p:cNvPr id="31" name="PlaceHolder 2"/>
          <p:cNvSpPr>
            <a:spLocks noGrp="1"/>
          </p:cNvSpPr>
          <p:nvPr>
            <p:ph type="body"/>
          </p:nvPr>
        </p:nvSpPr>
        <p:spPr>
          <a:xfrm>
            <a:off x="114300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32" name="PlaceHolder 3"/>
          <p:cNvSpPr>
            <a:spLocks noGrp="1"/>
          </p:cNvSpPr>
          <p:nvPr>
            <p:ph type="body"/>
          </p:nvPr>
        </p:nvSpPr>
        <p:spPr>
          <a:xfrm>
            <a:off x="4422960" y="731520"/>
            <a:ext cx="3123360" cy="1657080"/>
          </a:xfrm>
          <a:prstGeom prst="rect">
            <a:avLst/>
          </a:prstGeom>
        </p:spPr>
        <p:txBody>
          <a:bodyPr lIns="0" rIns="0" tIns="0" bIns="0">
            <a:normAutofit/>
          </a:bodyPr>
          <a:p>
            <a:endParaRPr b="0" lang="ru-RU" sz="2200" spc="-1" strike="noStrike">
              <a:solidFill>
                <a:srgbClr val="404040"/>
              </a:solidFill>
              <a:latin typeface="Trebuchet MS"/>
            </a:endParaRPr>
          </a:p>
        </p:txBody>
      </p:sp>
      <p:sp>
        <p:nvSpPr>
          <p:cNvPr id="33" name="PlaceHolder 4"/>
          <p:cNvSpPr>
            <a:spLocks noGrp="1"/>
          </p:cNvSpPr>
          <p:nvPr>
            <p:ph type="body"/>
          </p:nvPr>
        </p:nvSpPr>
        <p:spPr>
          <a:xfrm>
            <a:off x="1143000" y="2546280"/>
            <a:ext cx="6400440" cy="1657080"/>
          </a:xfrm>
          <a:prstGeom prst="rect">
            <a:avLst/>
          </a:prstGeom>
        </p:spPr>
        <p:txBody>
          <a:bodyPr lIns="0" rIns="0" tIns="0" bIns="0">
            <a:normAutofit/>
          </a:bodyPr>
          <a:p>
            <a:endParaRPr b="0" lang="ru-RU" sz="2200" spc="-1" strike="noStrike">
              <a:solidFill>
                <a:srgbClr val="40404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dd9e1"/>
            </a:gs>
            <a:gs pos="100000">
              <a:srgbClr val="e09cbb"/>
            </a:gs>
          </a:gsLst>
          <a:path path="circle">
            <a:fillToRect l="50000" t="25000" r="50000" b="75000"/>
          </a:path>
        </a:gradFill>
      </p:bgPr>
    </p:bg>
    <p:spTree>
      <p:nvGrpSpPr>
        <p:cNvPr id="1" name=""/>
        <p:cNvGrpSpPr/>
        <p:nvPr/>
      </p:nvGrpSpPr>
      <p:grpSpPr>
        <a:xfrm>
          <a:off x="0" y="0"/>
          <a:ext cx="0" cy="0"/>
          <a:chOff x="0" y="0"/>
          <a:chExt cx="0" cy="0"/>
        </a:xfrm>
      </p:grpSpPr>
      <p:sp>
        <p:nvSpPr>
          <p:cNvPr id="0" name="CustomShape 1" hidden="1"/>
          <p:cNvSpPr/>
          <p:nvPr/>
        </p:nvSpPr>
        <p:spPr>
          <a:xfrm>
            <a:off x="0" y="5105520"/>
            <a:ext cx="9143640" cy="175212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0" y="0"/>
            <a:ext cx="9143640" cy="510516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2" name="CustomShape 3" hidden="1"/>
          <p:cNvSpPr/>
          <p:nvPr/>
        </p:nvSpPr>
        <p:spPr>
          <a:xfrm>
            <a:off x="0" y="3768480"/>
            <a:ext cx="9143640" cy="2285640"/>
          </a:xfrm>
          <a:prstGeom prst="rect">
            <a:avLst/>
          </a:prstGeom>
          <a:gradFill rotWithShape="0">
            <a:gsLst>
              <a:gs pos="0">
                <a:srgbClr val="f4e7ed">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3" name="CustomShape 4" hidden="1"/>
          <p:cNvSpPr/>
          <p:nvPr/>
        </p:nvSpPr>
        <p:spPr>
          <a:xfrm>
            <a:off x="0" y="1600200"/>
            <a:ext cx="9143640" cy="5105160"/>
          </a:xfrm>
          <a:prstGeom prst="ellipse">
            <a:avLst/>
          </a:prstGeom>
          <a:gradFill rotWithShape="0">
            <a:gsLst>
              <a:gs pos="0">
                <a:srgbClr val="ffffff"/>
              </a:gs>
              <a:gs pos="100000">
                <a:srgbClr val="ffff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3866760"/>
            <a:ext cx="9143640" cy="299088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5" name="CustomShape 6"/>
          <p:cNvSpPr/>
          <p:nvPr/>
        </p:nvSpPr>
        <p:spPr>
          <a:xfrm>
            <a:off x="0" y="0"/>
            <a:ext cx="9143640" cy="386640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6" name="CustomShape 7"/>
          <p:cNvSpPr/>
          <p:nvPr/>
        </p:nvSpPr>
        <p:spPr>
          <a:xfrm>
            <a:off x="0" y="2652480"/>
            <a:ext cx="9143640" cy="2285640"/>
          </a:xfrm>
          <a:prstGeom prst="rect">
            <a:avLst/>
          </a:prstGeom>
          <a:gradFill rotWithShape="0">
            <a:gsLst>
              <a:gs pos="0">
                <a:srgbClr val="f4e7ed">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7" name="CustomShape 8"/>
          <p:cNvSpPr/>
          <p:nvPr/>
        </p:nvSpPr>
        <p:spPr>
          <a:xfrm>
            <a:off x="0" y="1600200"/>
            <a:ext cx="9143640" cy="5105160"/>
          </a:xfrm>
          <a:prstGeom prst="ellipse">
            <a:avLst/>
          </a:prstGeom>
          <a:gradFill rotWithShape="0">
            <a:gsLst>
              <a:gs pos="0">
                <a:srgbClr val="ffffff"/>
              </a:gs>
              <a:gs pos="100000">
                <a:srgbClr val="ffff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8" name="PlaceHolder 9"/>
          <p:cNvSpPr>
            <a:spLocks noGrp="1"/>
          </p:cNvSpPr>
          <p:nvPr>
            <p:ph type="dt"/>
          </p:nvPr>
        </p:nvSpPr>
        <p:spPr>
          <a:xfrm>
            <a:off x="6172200" y="6172200"/>
            <a:ext cx="2514240" cy="364680"/>
          </a:xfrm>
          <a:prstGeom prst="rect">
            <a:avLst/>
          </a:prstGeom>
        </p:spPr>
        <p:txBody>
          <a:bodyPr anchor="ctr">
            <a:noAutofit/>
          </a:bodyPr>
          <a:p>
            <a:pPr algn="r">
              <a:lnSpc>
                <a:spcPct val="100000"/>
              </a:lnSpc>
            </a:pPr>
            <a:fld id="{46CCE60B-F72F-490C-9E17-746119527504}" type="datetime">
              <a:rPr b="1" lang="ru-RU" sz="1100" spc="-1" strike="noStrike">
                <a:solidFill>
                  <a:srgbClr val="808080"/>
                </a:solidFill>
                <a:latin typeface="Trebuchet MS"/>
              </a:rPr>
              <a:t>10.1.25</a:t>
            </a:fld>
            <a:endParaRPr b="0" lang="ru-RU" sz="1100" spc="-1" strike="noStrike">
              <a:latin typeface="Times New Roman"/>
            </a:endParaRPr>
          </a:p>
        </p:txBody>
      </p:sp>
      <p:sp>
        <p:nvSpPr>
          <p:cNvPr id="9" name="PlaceHolder 10"/>
          <p:cNvSpPr>
            <a:spLocks noGrp="1"/>
          </p:cNvSpPr>
          <p:nvPr>
            <p:ph type="ftr"/>
          </p:nvPr>
        </p:nvSpPr>
        <p:spPr>
          <a:xfrm>
            <a:off x="457200" y="6172200"/>
            <a:ext cx="3352320" cy="364680"/>
          </a:xfrm>
          <a:prstGeom prst="rect">
            <a:avLst/>
          </a:prstGeom>
        </p:spPr>
        <p:txBody>
          <a:bodyPr anchor="ctr">
            <a:noAutofit/>
          </a:bodyPr>
          <a:p>
            <a:endParaRPr b="0" lang="ru-RU" sz="2400" spc="-1" strike="noStrike">
              <a:latin typeface="Times New Roman"/>
            </a:endParaRPr>
          </a:p>
        </p:txBody>
      </p:sp>
      <p:sp>
        <p:nvSpPr>
          <p:cNvPr id="10" name="PlaceHolder 11"/>
          <p:cNvSpPr>
            <a:spLocks noGrp="1"/>
          </p:cNvSpPr>
          <p:nvPr>
            <p:ph type="sldNum"/>
          </p:nvPr>
        </p:nvSpPr>
        <p:spPr>
          <a:xfrm>
            <a:off x="3809880" y="6172200"/>
            <a:ext cx="1828440" cy="364680"/>
          </a:xfrm>
          <a:prstGeom prst="rect">
            <a:avLst/>
          </a:prstGeom>
        </p:spPr>
        <p:txBody>
          <a:bodyPr anchor="ctr">
            <a:noAutofit/>
          </a:bodyPr>
          <a:p>
            <a:pPr algn="ctr">
              <a:lnSpc>
                <a:spcPct val="100000"/>
              </a:lnSpc>
            </a:pPr>
            <a:fld id="{59F4E6AC-0986-41B9-8EFE-82B326756305}" type="slidenum">
              <a:rPr b="1" lang="ru-RU" sz="1200" spc="-1" strike="noStrike">
                <a:solidFill>
                  <a:srgbClr val="808080"/>
                </a:solidFill>
                <a:latin typeface="Trebuchet MS"/>
              </a:rPr>
              <a:t>&lt;номер&gt;</a:t>
            </a:fld>
            <a:endParaRPr b="0" lang="ru-RU" sz="1200" spc="-1" strike="noStrike">
              <a:latin typeface="Times New Roman"/>
            </a:endParaRPr>
          </a:p>
        </p:txBody>
      </p:sp>
      <p:sp>
        <p:nvSpPr>
          <p:cNvPr id="11" name="PlaceHolder 12"/>
          <p:cNvSpPr>
            <a:spLocks noGrp="1"/>
          </p:cNvSpPr>
          <p:nvPr>
            <p:ph type="title"/>
          </p:nvPr>
        </p:nvSpPr>
        <p:spPr>
          <a:xfrm>
            <a:off x="817560" y="3132360"/>
            <a:ext cx="7175160" cy="1792800"/>
          </a:xfrm>
          <a:prstGeom prst="rect">
            <a:avLst/>
          </a:prstGeom>
        </p:spPr>
        <p:txBody>
          <a:bodyPr>
            <a:noAutofit/>
          </a:bodyPr>
          <a:p>
            <a:pPr marL="640080" indent="-456840">
              <a:lnSpc>
                <a:spcPct val="100000"/>
              </a:lnSpc>
              <a:buClr>
                <a:srgbClr val="e36406"/>
              </a:buClr>
              <a:buSzPct val="128000"/>
              <a:buFont typeface="Georgia"/>
              <a:buChar char="*"/>
            </a:pPr>
            <a:r>
              <a:rPr b="1" lang="ru-RU" sz="5400" spc="-1" strike="noStrike">
                <a:solidFill>
                  <a:srgbClr val="404040"/>
                </a:solidFill>
                <a:latin typeface="Trebuchet MS"/>
              </a:rPr>
              <a:t>Образец заголовка</a:t>
            </a:r>
            <a:endParaRPr b="0" lang="ru-RU" sz="5400" spc="-1" strike="noStrike">
              <a:solidFill>
                <a:srgbClr val="000000"/>
              </a:solidFill>
              <a:latin typeface="Trebuchet MS"/>
            </a:endParaRPr>
          </a:p>
        </p:txBody>
      </p:sp>
      <p:sp>
        <p:nvSpPr>
          <p:cNvPr id="12" name="PlaceHolder 1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200" spc="-1" strike="noStrike">
                <a:solidFill>
                  <a:srgbClr val="404040"/>
                </a:solidFill>
                <a:latin typeface="Trebuchet MS"/>
              </a:rPr>
              <a:t>Для правки структуры щёлкните мышью</a:t>
            </a:r>
            <a:endParaRPr b="0" lang="ru-RU" sz="22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ru-RU" sz="1800" spc="-1" strike="noStrike">
                <a:solidFill>
                  <a:srgbClr val="404040"/>
                </a:solidFill>
                <a:latin typeface="Trebuchet MS"/>
              </a:rPr>
              <a:t>Второй уровень структуры</a:t>
            </a:r>
            <a:endParaRPr b="0" lang="ru-RU" sz="18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ru-RU" sz="1600" spc="-1" strike="noStrike">
                <a:solidFill>
                  <a:srgbClr val="404040"/>
                </a:solidFill>
                <a:latin typeface="Trebuchet MS"/>
              </a:rPr>
              <a:t>Третий уровень структуры</a:t>
            </a:r>
            <a:endParaRPr b="0" lang="ru-RU" sz="16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ru-RU" sz="1400" spc="-1" strike="noStrike">
                <a:solidFill>
                  <a:srgbClr val="404040"/>
                </a:solidFill>
                <a:latin typeface="Trebuchet MS"/>
              </a:rPr>
              <a:t>Четвёртый уровень структуры</a:t>
            </a:r>
            <a:endParaRPr b="0" lang="ru-RU" sz="14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ru-RU" sz="2000" spc="-1" strike="noStrike">
                <a:solidFill>
                  <a:srgbClr val="404040"/>
                </a:solidFill>
                <a:latin typeface="Trebuchet MS"/>
              </a:rPr>
              <a:t>Пятый уровень структуры</a:t>
            </a:r>
            <a:endParaRPr b="0" lang="ru-RU"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ru-RU" sz="2000" spc="-1" strike="noStrike">
                <a:solidFill>
                  <a:srgbClr val="404040"/>
                </a:solidFill>
                <a:latin typeface="Trebuchet MS"/>
              </a:rPr>
              <a:t>Шестой уровень структуры</a:t>
            </a:r>
            <a:endParaRPr b="0" lang="ru-RU"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ru-RU" sz="2000" spc="-1" strike="noStrike">
                <a:solidFill>
                  <a:srgbClr val="404040"/>
                </a:solidFill>
                <a:latin typeface="Trebuchet MS"/>
              </a:rPr>
              <a:t>Седьмой уровень структуры</a:t>
            </a:r>
            <a:endParaRPr b="0" lang="ru-RU"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dd9e1"/>
            </a:gs>
            <a:gs pos="100000">
              <a:srgbClr val="e09cbb"/>
            </a:gs>
          </a:gsLst>
          <a:path path="circle">
            <a:fillToRect l="50000" t="25000" r="50000" b="75000"/>
          </a:path>
        </a:gradFill>
      </p:bgPr>
    </p:bg>
    <p:spTree>
      <p:nvGrpSpPr>
        <p:cNvPr id="1" name=""/>
        <p:cNvGrpSpPr/>
        <p:nvPr/>
      </p:nvGrpSpPr>
      <p:grpSpPr>
        <a:xfrm>
          <a:off x="0" y="0"/>
          <a:ext cx="0" cy="0"/>
          <a:chOff x="0" y="0"/>
          <a:chExt cx="0" cy="0"/>
        </a:xfrm>
      </p:grpSpPr>
      <p:sp>
        <p:nvSpPr>
          <p:cNvPr id="49" name="CustomShape 1"/>
          <p:cNvSpPr/>
          <p:nvPr/>
        </p:nvSpPr>
        <p:spPr>
          <a:xfrm>
            <a:off x="0" y="5105520"/>
            <a:ext cx="9143640" cy="175212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50" name="CustomShape 2"/>
          <p:cNvSpPr/>
          <p:nvPr/>
        </p:nvSpPr>
        <p:spPr>
          <a:xfrm>
            <a:off x="0" y="0"/>
            <a:ext cx="9143640" cy="510516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51" name="CustomShape 3"/>
          <p:cNvSpPr/>
          <p:nvPr/>
        </p:nvSpPr>
        <p:spPr>
          <a:xfrm>
            <a:off x="0" y="3768480"/>
            <a:ext cx="9143640" cy="2285640"/>
          </a:xfrm>
          <a:prstGeom prst="rect">
            <a:avLst/>
          </a:prstGeom>
          <a:gradFill rotWithShape="0">
            <a:gsLst>
              <a:gs pos="0">
                <a:srgbClr val="f4e7ed">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52" name="CustomShape 4"/>
          <p:cNvSpPr/>
          <p:nvPr/>
        </p:nvSpPr>
        <p:spPr>
          <a:xfrm>
            <a:off x="0" y="1600200"/>
            <a:ext cx="9143640" cy="5105160"/>
          </a:xfrm>
          <a:prstGeom prst="ellipse">
            <a:avLst/>
          </a:prstGeom>
          <a:gradFill rotWithShape="0">
            <a:gsLst>
              <a:gs pos="0">
                <a:srgbClr val="ffffff"/>
              </a:gs>
              <a:gs pos="100000">
                <a:srgbClr val="ffff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53" name="PlaceHolder 5"/>
          <p:cNvSpPr>
            <a:spLocks noGrp="1"/>
          </p:cNvSpPr>
          <p:nvPr>
            <p:ph type="dt"/>
          </p:nvPr>
        </p:nvSpPr>
        <p:spPr>
          <a:xfrm>
            <a:off x="6172200" y="6172200"/>
            <a:ext cx="2514240" cy="364680"/>
          </a:xfrm>
          <a:prstGeom prst="rect">
            <a:avLst/>
          </a:prstGeom>
        </p:spPr>
        <p:txBody>
          <a:bodyPr anchor="ctr">
            <a:noAutofit/>
          </a:bodyPr>
          <a:p>
            <a:pPr algn="r">
              <a:lnSpc>
                <a:spcPct val="100000"/>
              </a:lnSpc>
            </a:pPr>
            <a:fld id="{EF0D3C51-42C1-4A65-8542-651FD30800D6}" type="datetime">
              <a:rPr b="1" lang="ru-RU" sz="1100" spc="-1" strike="noStrike">
                <a:solidFill>
                  <a:srgbClr val="808080"/>
                </a:solidFill>
                <a:latin typeface="Trebuchet MS"/>
              </a:rPr>
              <a:t>10.1.25</a:t>
            </a:fld>
            <a:endParaRPr b="0" lang="ru-RU" sz="1100" spc="-1" strike="noStrike">
              <a:latin typeface="Times New Roman"/>
            </a:endParaRPr>
          </a:p>
        </p:txBody>
      </p:sp>
      <p:sp>
        <p:nvSpPr>
          <p:cNvPr id="54" name="PlaceHolder 6"/>
          <p:cNvSpPr>
            <a:spLocks noGrp="1"/>
          </p:cNvSpPr>
          <p:nvPr>
            <p:ph type="ftr"/>
          </p:nvPr>
        </p:nvSpPr>
        <p:spPr>
          <a:xfrm>
            <a:off x="457200" y="6172200"/>
            <a:ext cx="3352320" cy="364680"/>
          </a:xfrm>
          <a:prstGeom prst="rect">
            <a:avLst/>
          </a:prstGeom>
        </p:spPr>
        <p:txBody>
          <a:bodyPr anchor="ctr">
            <a:noAutofit/>
          </a:bodyPr>
          <a:p>
            <a:endParaRPr b="0" lang="ru-RU" sz="2400" spc="-1" strike="noStrike">
              <a:latin typeface="Times New Roman"/>
            </a:endParaRPr>
          </a:p>
        </p:txBody>
      </p:sp>
      <p:sp>
        <p:nvSpPr>
          <p:cNvPr id="55" name="PlaceHolder 7"/>
          <p:cNvSpPr>
            <a:spLocks noGrp="1"/>
          </p:cNvSpPr>
          <p:nvPr>
            <p:ph type="sldNum"/>
          </p:nvPr>
        </p:nvSpPr>
        <p:spPr>
          <a:xfrm>
            <a:off x="3809880" y="6172200"/>
            <a:ext cx="1828440" cy="364680"/>
          </a:xfrm>
          <a:prstGeom prst="rect">
            <a:avLst/>
          </a:prstGeom>
        </p:spPr>
        <p:txBody>
          <a:bodyPr anchor="ctr">
            <a:noAutofit/>
          </a:bodyPr>
          <a:p>
            <a:pPr algn="ctr">
              <a:lnSpc>
                <a:spcPct val="100000"/>
              </a:lnSpc>
            </a:pPr>
            <a:fld id="{83A09E57-08DF-4A57-9DE7-33B830A80777}" type="slidenum">
              <a:rPr b="1" lang="ru-RU" sz="1200" spc="-1" strike="noStrike">
                <a:solidFill>
                  <a:srgbClr val="808080"/>
                </a:solidFill>
                <a:latin typeface="Trebuchet MS"/>
              </a:rPr>
              <a:t>&lt;номер&gt;</a:t>
            </a:fld>
            <a:endParaRPr b="0" lang="ru-RU" sz="1200" spc="-1" strike="noStrike">
              <a:latin typeface="Times New Roman"/>
            </a:endParaRPr>
          </a:p>
        </p:txBody>
      </p:sp>
      <p:sp>
        <p:nvSpPr>
          <p:cNvPr id="56" name="PlaceHolder 8"/>
          <p:cNvSpPr>
            <a:spLocks noGrp="1"/>
          </p:cNvSpPr>
          <p:nvPr>
            <p:ph type="title"/>
          </p:nvPr>
        </p:nvSpPr>
        <p:spPr>
          <a:xfrm>
            <a:off x="1793160" y="4372200"/>
            <a:ext cx="6512040" cy="1142640"/>
          </a:xfrm>
          <a:prstGeom prst="rect">
            <a:avLst/>
          </a:prstGeom>
        </p:spPr>
        <p:txBody>
          <a:bodyPr>
            <a:noAutofit/>
          </a:bodyPr>
          <a:p>
            <a:pPr marL="320040" indent="-319680" algn="r">
              <a:lnSpc>
                <a:spcPct val="100000"/>
              </a:lnSpc>
              <a:buClr>
                <a:srgbClr val="e36406"/>
              </a:buClr>
              <a:buSzPct val="128000"/>
              <a:buFont typeface="Georgia"/>
              <a:buChar char="*"/>
            </a:pPr>
            <a:r>
              <a:rPr b="1" lang="ru-RU" sz="4600" spc="-1" strike="noStrike">
                <a:solidFill>
                  <a:srgbClr val="404040"/>
                </a:solidFill>
                <a:latin typeface="Trebuchet MS"/>
              </a:rPr>
              <a:t>Образец заголовка</a:t>
            </a:r>
            <a:endParaRPr b="0" lang="ru-RU" sz="4600" spc="-1" strike="noStrike">
              <a:solidFill>
                <a:srgbClr val="000000"/>
              </a:solidFill>
              <a:latin typeface="Trebuchet MS"/>
            </a:endParaRPr>
          </a:p>
        </p:txBody>
      </p:sp>
      <p:sp>
        <p:nvSpPr>
          <p:cNvPr id="57" name="PlaceHolder 9"/>
          <p:cNvSpPr>
            <a:spLocks noGrp="1"/>
          </p:cNvSpPr>
          <p:nvPr>
            <p:ph type="body"/>
          </p:nvPr>
        </p:nvSpPr>
        <p:spPr>
          <a:xfrm>
            <a:off x="1143000" y="731520"/>
            <a:ext cx="6400440" cy="3474360"/>
          </a:xfrm>
          <a:prstGeom prst="rect">
            <a:avLst/>
          </a:prstGeom>
        </p:spPr>
        <p:txBody>
          <a:bodyPr>
            <a:noAutofit/>
          </a:bodyPr>
          <a:p>
            <a:pPr marL="228600" indent="-182520">
              <a:lnSpc>
                <a:spcPct val="100000"/>
              </a:lnSpc>
              <a:spcBef>
                <a:spcPts val="439"/>
              </a:spcBef>
              <a:spcAft>
                <a:spcPts val="300"/>
              </a:spcAft>
              <a:buClr>
                <a:srgbClr val="e36406"/>
              </a:buClr>
              <a:buSzPct val="130000"/>
              <a:buFont typeface="Georgia"/>
              <a:buChar char="*"/>
            </a:pPr>
            <a:r>
              <a:rPr b="0" lang="ru-RU" sz="2200" spc="-1" strike="noStrike">
                <a:solidFill>
                  <a:srgbClr val="404040"/>
                </a:solidFill>
                <a:latin typeface="Trebuchet MS"/>
              </a:rPr>
              <a:t>Образец текста</a:t>
            </a:r>
            <a:endParaRPr b="0" lang="ru-RU" sz="2200" spc="-1" strike="noStrike">
              <a:solidFill>
                <a:srgbClr val="404040"/>
              </a:solidFill>
              <a:latin typeface="Trebuchet MS"/>
            </a:endParaRPr>
          </a:p>
          <a:p>
            <a:pPr lvl="1" marL="548640" indent="-182520">
              <a:lnSpc>
                <a:spcPct val="100000"/>
              </a:lnSpc>
              <a:spcBef>
                <a:spcPts val="400"/>
              </a:spcBef>
              <a:spcAft>
                <a:spcPts val="300"/>
              </a:spcAft>
              <a:buClr>
                <a:srgbClr val="e36406"/>
              </a:buClr>
              <a:buSzPct val="130000"/>
              <a:buFont typeface="Georgia"/>
              <a:buChar char="*"/>
            </a:pPr>
            <a:r>
              <a:rPr b="0" lang="ru-RU" sz="2000" spc="-1" strike="noStrike">
                <a:solidFill>
                  <a:srgbClr val="404040"/>
                </a:solidFill>
                <a:latin typeface="Trebuchet MS"/>
              </a:rPr>
              <a:t>Второй уровень</a:t>
            </a:r>
            <a:endParaRPr b="0" lang="ru-RU" sz="2000" spc="-1" strike="noStrike">
              <a:solidFill>
                <a:srgbClr val="404040"/>
              </a:solidFill>
              <a:latin typeface="Trebuchet MS"/>
            </a:endParaRPr>
          </a:p>
          <a:p>
            <a:pPr lvl="2" marL="822960" indent="-182520">
              <a:lnSpc>
                <a:spcPct val="100000"/>
              </a:lnSpc>
              <a:spcBef>
                <a:spcPts val="360"/>
              </a:spcBef>
              <a:spcAft>
                <a:spcPts val="300"/>
              </a:spcAft>
              <a:buClr>
                <a:srgbClr val="e36406"/>
              </a:buClr>
              <a:buSzPct val="130000"/>
              <a:buFont typeface="Georgia"/>
              <a:buChar char="*"/>
            </a:pPr>
            <a:r>
              <a:rPr b="0" lang="ru-RU" sz="1800" spc="-1" strike="noStrike">
                <a:solidFill>
                  <a:srgbClr val="404040"/>
                </a:solidFill>
                <a:latin typeface="Trebuchet MS"/>
              </a:rPr>
              <a:t>Третий уровень</a:t>
            </a:r>
            <a:endParaRPr b="0" lang="ru-RU" sz="1800" spc="-1" strike="noStrike">
              <a:solidFill>
                <a:srgbClr val="404040"/>
              </a:solidFill>
              <a:latin typeface="Trebuchet MS"/>
            </a:endParaRPr>
          </a:p>
          <a:p>
            <a:pPr lvl="3" marL="1097280" indent="-182520">
              <a:lnSpc>
                <a:spcPct val="100000"/>
              </a:lnSpc>
              <a:spcBef>
                <a:spcPts val="320"/>
              </a:spcBef>
              <a:spcAft>
                <a:spcPts val="300"/>
              </a:spcAft>
              <a:buClr>
                <a:srgbClr val="e36406"/>
              </a:buClr>
              <a:buSzPct val="130000"/>
              <a:buFont typeface="Georgia"/>
              <a:buChar char="*"/>
            </a:pPr>
            <a:r>
              <a:rPr b="0" lang="ru-RU" sz="1600" spc="-1" strike="noStrike">
                <a:solidFill>
                  <a:srgbClr val="404040"/>
                </a:solidFill>
                <a:latin typeface="Trebuchet MS"/>
              </a:rPr>
              <a:t>Четвертый уровень</a:t>
            </a:r>
            <a:endParaRPr b="0" lang="ru-RU" sz="1600" spc="-1" strike="noStrike">
              <a:solidFill>
                <a:srgbClr val="404040"/>
              </a:solidFill>
              <a:latin typeface="Trebuchet MS"/>
            </a:endParaRPr>
          </a:p>
          <a:p>
            <a:pPr lvl="4" marL="1389960" indent="-182520">
              <a:lnSpc>
                <a:spcPct val="100000"/>
              </a:lnSpc>
              <a:spcBef>
                <a:spcPts val="281"/>
              </a:spcBef>
              <a:spcAft>
                <a:spcPts val="300"/>
              </a:spcAft>
              <a:buClr>
                <a:srgbClr val="e36406"/>
              </a:buClr>
              <a:buSzPct val="130000"/>
              <a:buFont typeface="Georgia"/>
              <a:buChar char="*"/>
            </a:pPr>
            <a:r>
              <a:rPr b="0" lang="ru-RU" sz="1400" spc="-1" strike="noStrike">
                <a:solidFill>
                  <a:srgbClr val="404040"/>
                </a:solidFill>
                <a:latin typeface="Trebuchet MS"/>
              </a:rPr>
              <a:t>Пятый уровень</a:t>
            </a:r>
            <a:endParaRPr b="0" lang="ru-RU" sz="14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dd9e1"/>
            </a:gs>
            <a:gs pos="100000">
              <a:srgbClr val="e09cbb"/>
            </a:gs>
          </a:gsLst>
          <a:path path="circle">
            <a:fillToRect l="50000" t="25000" r="50000" b="75000"/>
          </a:path>
        </a:gradFill>
      </p:bgPr>
    </p:bg>
    <p:spTree>
      <p:nvGrpSpPr>
        <p:cNvPr id="1" name=""/>
        <p:cNvGrpSpPr/>
        <p:nvPr/>
      </p:nvGrpSpPr>
      <p:grpSpPr>
        <a:xfrm>
          <a:off x="0" y="0"/>
          <a:ext cx="0" cy="0"/>
          <a:chOff x="0" y="0"/>
          <a:chExt cx="0" cy="0"/>
        </a:xfrm>
      </p:grpSpPr>
      <p:sp>
        <p:nvSpPr>
          <p:cNvPr id="94" name="CustomShape 1"/>
          <p:cNvSpPr/>
          <p:nvPr/>
        </p:nvSpPr>
        <p:spPr>
          <a:xfrm>
            <a:off x="0" y="5105520"/>
            <a:ext cx="9143640" cy="175212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95" name="CustomShape 2"/>
          <p:cNvSpPr/>
          <p:nvPr/>
        </p:nvSpPr>
        <p:spPr>
          <a:xfrm>
            <a:off x="0" y="0"/>
            <a:ext cx="9143640" cy="5105160"/>
          </a:xfrm>
          <a:prstGeom prst="rect">
            <a:avLst/>
          </a:prstGeom>
          <a:gradFill rotWithShape="0">
            <a:gsLst>
              <a:gs pos="0">
                <a:srgbClr val="ffffff"/>
              </a:gs>
              <a:gs pos="100000">
                <a:srgbClr val="f4e7e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96" name="CustomShape 3"/>
          <p:cNvSpPr/>
          <p:nvPr/>
        </p:nvSpPr>
        <p:spPr>
          <a:xfrm>
            <a:off x="0" y="3768480"/>
            <a:ext cx="9143640" cy="2285640"/>
          </a:xfrm>
          <a:prstGeom prst="rect">
            <a:avLst/>
          </a:prstGeom>
          <a:gradFill rotWithShape="0">
            <a:gsLst>
              <a:gs pos="0">
                <a:srgbClr val="f4e7ed">
                  <a:alpha val="60000"/>
                </a:srgbClr>
              </a:gs>
              <a:gs pos="100000">
                <a:srgbClr val="ffffff">
                  <a:alpha val="0"/>
                </a:srgb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97" name="CustomShape 4"/>
          <p:cNvSpPr/>
          <p:nvPr/>
        </p:nvSpPr>
        <p:spPr>
          <a:xfrm>
            <a:off x="0" y="1600200"/>
            <a:ext cx="9143640" cy="5105160"/>
          </a:xfrm>
          <a:prstGeom prst="ellipse">
            <a:avLst/>
          </a:prstGeom>
          <a:gradFill rotWithShape="0">
            <a:gsLst>
              <a:gs pos="0">
                <a:srgbClr val="ffffff"/>
              </a:gs>
              <a:gs pos="100000">
                <a:srgbClr val="ffff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98" name="PlaceHolder 5"/>
          <p:cNvSpPr>
            <a:spLocks noGrp="1"/>
          </p:cNvSpPr>
          <p:nvPr>
            <p:ph type="dt"/>
          </p:nvPr>
        </p:nvSpPr>
        <p:spPr>
          <a:xfrm>
            <a:off x="6172200" y="6172200"/>
            <a:ext cx="2514240" cy="364680"/>
          </a:xfrm>
          <a:prstGeom prst="rect">
            <a:avLst/>
          </a:prstGeom>
        </p:spPr>
        <p:txBody>
          <a:bodyPr anchor="ctr">
            <a:noAutofit/>
          </a:bodyPr>
          <a:p>
            <a:pPr algn="r">
              <a:lnSpc>
                <a:spcPct val="100000"/>
              </a:lnSpc>
            </a:pPr>
            <a:fld id="{952924CF-E43F-480A-A5A6-B0A9E0B19EC9}" type="datetime">
              <a:rPr b="1" lang="ru-RU" sz="1100" spc="-1" strike="noStrike">
                <a:solidFill>
                  <a:srgbClr val="808080"/>
                </a:solidFill>
                <a:latin typeface="Trebuchet MS"/>
              </a:rPr>
              <a:t>10.1.25</a:t>
            </a:fld>
            <a:endParaRPr b="0" lang="ru-RU" sz="1100" spc="-1" strike="noStrike">
              <a:latin typeface="Times New Roman"/>
            </a:endParaRPr>
          </a:p>
        </p:txBody>
      </p:sp>
      <p:sp>
        <p:nvSpPr>
          <p:cNvPr id="99" name="PlaceHolder 6"/>
          <p:cNvSpPr>
            <a:spLocks noGrp="1"/>
          </p:cNvSpPr>
          <p:nvPr>
            <p:ph type="ftr"/>
          </p:nvPr>
        </p:nvSpPr>
        <p:spPr>
          <a:xfrm>
            <a:off x="457200" y="6172200"/>
            <a:ext cx="3352320" cy="364680"/>
          </a:xfrm>
          <a:prstGeom prst="rect">
            <a:avLst/>
          </a:prstGeom>
        </p:spPr>
        <p:txBody>
          <a:bodyPr anchor="ctr">
            <a:noAutofit/>
          </a:bodyPr>
          <a:p>
            <a:endParaRPr b="0" lang="ru-RU" sz="2400" spc="-1" strike="noStrike">
              <a:latin typeface="Times New Roman"/>
            </a:endParaRPr>
          </a:p>
        </p:txBody>
      </p:sp>
      <p:sp>
        <p:nvSpPr>
          <p:cNvPr id="100" name="PlaceHolder 7"/>
          <p:cNvSpPr>
            <a:spLocks noGrp="1"/>
          </p:cNvSpPr>
          <p:nvPr>
            <p:ph type="sldNum"/>
          </p:nvPr>
        </p:nvSpPr>
        <p:spPr>
          <a:xfrm>
            <a:off x="3809880" y="6172200"/>
            <a:ext cx="1828440" cy="364680"/>
          </a:xfrm>
          <a:prstGeom prst="rect">
            <a:avLst/>
          </a:prstGeom>
        </p:spPr>
        <p:txBody>
          <a:bodyPr anchor="ctr">
            <a:noAutofit/>
          </a:bodyPr>
          <a:p>
            <a:pPr algn="ctr">
              <a:lnSpc>
                <a:spcPct val="100000"/>
              </a:lnSpc>
            </a:pPr>
            <a:fld id="{A6352459-33E4-4707-99C4-B267583B0959}" type="slidenum">
              <a:rPr b="1" lang="ru-RU" sz="1200" spc="-1" strike="noStrike">
                <a:solidFill>
                  <a:srgbClr val="808080"/>
                </a:solidFill>
                <a:latin typeface="Trebuchet MS"/>
              </a:rPr>
              <a:t>&lt;номер&gt;</a:t>
            </a:fld>
            <a:endParaRPr b="0" lang="ru-RU" sz="1200" spc="-1" strike="noStrike">
              <a:latin typeface="Times New Roman"/>
            </a:endParaRPr>
          </a:p>
        </p:txBody>
      </p:sp>
      <p:sp>
        <p:nvSpPr>
          <p:cNvPr id="101" name="PlaceHolder 8"/>
          <p:cNvSpPr>
            <a:spLocks noGrp="1"/>
          </p:cNvSpPr>
          <p:nvPr>
            <p:ph type="title"/>
          </p:nvPr>
        </p:nvSpPr>
        <p:spPr>
          <a:xfrm>
            <a:off x="457200" y="273600"/>
            <a:ext cx="8229240" cy="1144800"/>
          </a:xfrm>
          <a:prstGeom prst="rect">
            <a:avLst/>
          </a:prstGeom>
        </p:spPr>
        <p:txBody>
          <a:bodyPr lIns="0" rIns="0" tIns="0" bIns="0" anchor="ctr">
            <a:noAutofit/>
          </a:bodyPr>
          <a:p>
            <a:r>
              <a:rPr b="0" lang="ru-RU" sz="1800" spc="-1" strike="noStrike">
                <a:solidFill>
                  <a:srgbClr val="000000"/>
                </a:solidFill>
                <a:latin typeface="Trebuchet MS"/>
              </a:rPr>
              <a:t>Для правки текста заглавия щёлкните мышью</a:t>
            </a:r>
            <a:endParaRPr b="0" lang="ru-RU" sz="1800" spc="-1" strike="noStrike">
              <a:solidFill>
                <a:srgbClr val="000000"/>
              </a:solidFill>
              <a:latin typeface="Trebuchet MS"/>
            </a:endParaRPr>
          </a:p>
        </p:txBody>
      </p:sp>
      <p:sp>
        <p:nvSpPr>
          <p:cNvPr id="102" name="PlaceHolder 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200" spc="-1" strike="noStrike">
                <a:solidFill>
                  <a:srgbClr val="404040"/>
                </a:solidFill>
                <a:latin typeface="Trebuchet MS"/>
              </a:rPr>
              <a:t>Для правки структуры щёлкните мышью</a:t>
            </a:r>
            <a:endParaRPr b="0" lang="ru-RU" sz="22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ru-RU" sz="1800" spc="-1" strike="noStrike">
                <a:solidFill>
                  <a:srgbClr val="404040"/>
                </a:solidFill>
                <a:latin typeface="Trebuchet MS"/>
              </a:rPr>
              <a:t>Второй уровень структуры</a:t>
            </a:r>
            <a:endParaRPr b="0" lang="ru-RU" sz="18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ru-RU" sz="1600" spc="-1" strike="noStrike">
                <a:solidFill>
                  <a:srgbClr val="404040"/>
                </a:solidFill>
                <a:latin typeface="Trebuchet MS"/>
              </a:rPr>
              <a:t>Третий уровень структуры</a:t>
            </a:r>
            <a:endParaRPr b="0" lang="ru-RU" sz="16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ru-RU" sz="1400" spc="-1" strike="noStrike">
                <a:solidFill>
                  <a:srgbClr val="404040"/>
                </a:solidFill>
                <a:latin typeface="Trebuchet MS"/>
              </a:rPr>
              <a:t>Четвёртый уровень структуры</a:t>
            </a:r>
            <a:endParaRPr b="0" lang="ru-RU" sz="14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ru-RU" sz="2000" spc="-1" strike="noStrike">
                <a:solidFill>
                  <a:srgbClr val="404040"/>
                </a:solidFill>
                <a:latin typeface="Trebuchet MS"/>
              </a:rPr>
              <a:t>Пятый уровень структуры</a:t>
            </a:r>
            <a:endParaRPr b="0" lang="ru-RU"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ru-RU" sz="2000" spc="-1" strike="noStrike">
                <a:solidFill>
                  <a:srgbClr val="404040"/>
                </a:solidFill>
                <a:latin typeface="Trebuchet MS"/>
              </a:rPr>
              <a:t>Шестой уровень структуры</a:t>
            </a:r>
            <a:endParaRPr b="0" lang="ru-RU"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ru-RU" sz="2000" spc="-1" strike="noStrike">
                <a:solidFill>
                  <a:srgbClr val="404040"/>
                </a:solidFill>
                <a:latin typeface="Trebuchet MS"/>
              </a:rPr>
              <a:t>Седьмой уровень структуры</a:t>
            </a:r>
            <a:endParaRPr b="0" lang="ru-RU"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1473840" y="5052600"/>
            <a:ext cx="5636520" cy="881640"/>
          </a:xfrm>
          <a:prstGeom prst="rect">
            <a:avLst/>
          </a:prstGeom>
          <a:noFill/>
          <a:ln w="0">
            <a:noFill/>
          </a:ln>
        </p:spPr>
        <p:txBody>
          <a:bodyPr>
            <a:noAutofit/>
          </a:bodyPr>
          <a:p>
            <a:pPr algn="ctr"/>
            <a:endParaRPr b="0" lang="ru-RU" sz="3200" spc="-1" strike="noStrike">
              <a:latin typeface="Arial"/>
            </a:endParaRPr>
          </a:p>
        </p:txBody>
      </p:sp>
      <p:sp>
        <p:nvSpPr>
          <p:cNvPr id="140" name="TextShape 2"/>
          <p:cNvSpPr txBox="1"/>
          <p:nvPr/>
        </p:nvSpPr>
        <p:spPr>
          <a:xfrm>
            <a:off x="323640" y="188640"/>
            <a:ext cx="8352720" cy="1792800"/>
          </a:xfrm>
          <a:prstGeom prst="rect">
            <a:avLst/>
          </a:prstGeom>
          <a:noFill/>
          <a:ln w="0">
            <a:noFill/>
          </a:ln>
        </p:spPr>
        <p:txBody>
          <a:bodyPr>
            <a:noAutofit/>
          </a:bodyPr>
          <a:p>
            <a:pPr marL="182880" algn="r">
              <a:lnSpc>
                <a:spcPct val="100000"/>
              </a:lnSpc>
              <a:tabLst>
                <a:tab algn="l" pos="0"/>
              </a:tabLst>
            </a:pPr>
            <a:br/>
            <a:br/>
            <a:r>
              <a:rPr b="1" lang="ru-RU" sz="1400" spc="-1" strike="noStrike">
                <a:solidFill>
                  <a:srgbClr val="404040"/>
                </a:solidFill>
                <a:latin typeface="Times New Roman"/>
              </a:rPr>
              <a:t>ПРОЕКТ</a:t>
            </a:r>
            <a:br/>
            <a:r>
              <a:rPr b="1" lang="ru-RU" sz="1400" spc="-1" strike="noStrike">
                <a:solidFill>
                  <a:srgbClr val="404040"/>
                </a:solidFill>
                <a:latin typeface="Times New Roman"/>
              </a:rPr>
              <a:t>                     ПО ДИСЦИПЛИНЕ ОУД.04 ИСТОРИЯ.</a:t>
            </a:r>
            <a:br/>
            <a:r>
              <a:rPr b="1" lang="ru-RU" sz="1400" spc="-1" strike="noStrike">
                <a:solidFill>
                  <a:srgbClr val="404040"/>
                </a:solidFill>
                <a:latin typeface="Times New Roman"/>
              </a:rPr>
              <a:t>    ДОРОГА ЖИЗНИ.</a:t>
            </a:r>
            <a:br/>
            <a:r>
              <a:rPr b="1" lang="ru-RU" sz="1400" spc="-1" strike="noStrike">
                <a:solidFill>
                  <a:srgbClr val="404040"/>
                </a:solidFill>
                <a:latin typeface="Times New Roman"/>
              </a:rPr>
              <a:t>                    </a:t>
            </a:r>
            <a:br/>
            <a:r>
              <a:rPr b="1" lang="ru-RU" sz="1400" spc="-1" strike="noStrike">
                <a:solidFill>
                  <a:srgbClr val="404040"/>
                </a:solidFill>
                <a:latin typeface="Trebuchet MS"/>
              </a:rPr>
              <a:t>                                                                                                                                                                 </a:t>
            </a:r>
            <a:br/>
            <a:br/>
            <a:r>
              <a:rPr b="1" lang="ru-RU" sz="1400" spc="-1" strike="noStrike">
                <a:solidFill>
                  <a:srgbClr val="404040"/>
                </a:solidFill>
                <a:latin typeface="Trebuchet MS"/>
              </a:rPr>
              <a:t>             ВЫПОЛНИЛА:</a:t>
            </a:r>
            <a:br/>
            <a:r>
              <a:rPr b="1" lang="ru-RU" sz="1400" spc="-1" strike="noStrike">
                <a:solidFill>
                  <a:srgbClr val="404040"/>
                </a:solidFill>
                <a:latin typeface="Trebuchet MS"/>
              </a:rPr>
              <a:t>                                                                                                                                                                                                                                                                                      </a:t>
            </a:r>
            <a:br/>
            <a:r>
              <a:rPr b="1" lang="ru-RU" sz="1400" spc="-1" strike="noStrike">
                <a:solidFill>
                  <a:srgbClr val="404040"/>
                </a:solidFill>
                <a:latin typeface="Trebuchet MS"/>
              </a:rPr>
              <a:t>                                                                                                                                                                                   ЧЕРЕВСКАЯ ЕВГЕНИЯ ВДАДИМИРОВНА</a:t>
            </a:r>
            <a:br/>
            <a:r>
              <a:rPr b="1" lang="ru-RU" sz="1400" spc="-1" strike="noStrike">
                <a:solidFill>
                  <a:srgbClr val="404040"/>
                </a:solidFill>
                <a:latin typeface="Trebuchet MS"/>
              </a:rPr>
              <a:t>                                                                                                                                                                                   </a:t>
            </a:r>
            <a:br/>
            <a:r>
              <a:rPr b="1" lang="ru-RU" sz="5400" spc="-1" strike="noStrike">
                <a:solidFill>
                  <a:srgbClr val="404040"/>
                </a:solidFill>
                <a:latin typeface="Trebuchet MS"/>
              </a:rPr>
              <a:t>                                                                    </a:t>
            </a:r>
            <a:endParaRPr b="0" lang="ru-RU" sz="54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1793160" y="4372200"/>
            <a:ext cx="6512040" cy="1142640"/>
          </a:xfrm>
          <a:prstGeom prst="rect">
            <a:avLst/>
          </a:prstGeom>
          <a:noFill/>
          <a:ln w="0">
            <a:noFill/>
          </a:ln>
        </p:spPr>
        <p:txBody>
          <a:bodyPr>
            <a:noAutofit/>
          </a:bodyPr>
          <a:p>
            <a:endParaRPr b="0" lang="ru-RU" sz="1800" spc="-1" strike="noStrike">
              <a:solidFill>
                <a:srgbClr val="000000"/>
              </a:solidFill>
              <a:latin typeface="Trebuchet MS"/>
            </a:endParaRPr>
          </a:p>
        </p:txBody>
      </p:sp>
      <p:sp>
        <p:nvSpPr>
          <p:cNvPr id="142" name="TextShape 2"/>
          <p:cNvSpPr txBox="1"/>
          <p:nvPr/>
        </p:nvSpPr>
        <p:spPr>
          <a:xfrm>
            <a:off x="1143000" y="731520"/>
            <a:ext cx="6400440" cy="3474360"/>
          </a:xfrm>
          <a:prstGeom prst="rect">
            <a:avLst/>
          </a:prstGeom>
          <a:noFill/>
          <a:ln w="0">
            <a:noFill/>
          </a:ln>
        </p:spPr>
        <p:txBody>
          <a:bodyPr>
            <a:normAutofit fontScale="56000"/>
          </a:bodyPr>
          <a:p>
            <a:pPr marL="228600" indent="-182520">
              <a:lnSpc>
                <a:spcPct val="100000"/>
              </a:lnSpc>
              <a:spcBef>
                <a:spcPts val="439"/>
              </a:spcBef>
              <a:spcAft>
                <a:spcPts val="300"/>
              </a:spcAft>
              <a:buClr>
                <a:srgbClr val="e36406"/>
              </a:buClr>
              <a:buSzPct val="130000"/>
              <a:buFont typeface="Georgia"/>
              <a:buChar char="*"/>
            </a:pPr>
            <a:r>
              <a:rPr b="1" lang="ru-RU" sz="2200" spc="-1" strike="noStrike">
                <a:solidFill>
                  <a:srgbClr val="404040"/>
                </a:solidFill>
                <a:latin typeface="Trebuchet MS"/>
              </a:rPr>
              <a:t>Цель проекта:</a:t>
            </a:r>
            <a:endParaRPr b="0" lang="ru-RU" sz="2200" spc="-1" strike="noStrike">
              <a:solidFill>
                <a:srgbClr val="404040"/>
              </a:solidFill>
              <a:latin typeface="Trebuchet MS"/>
            </a:endParaRPr>
          </a:p>
          <a:p>
            <a:pPr marL="228600" indent="-182520">
              <a:lnSpc>
                <a:spcPct val="100000"/>
              </a:lnSpc>
              <a:spcBef>
                <a:spcPts val="439"/>
              </a:spcBef>
              <a:spcAft>
                <a:spcPts val="300"/>
              </a:spcAft>
              <a:buClr>
                <a:srgbClr val="e36406"/>
              </a:buClr>
              <a:buSzPct val="130000"/>
              <a:buFont typeface="Georgia"/>
              <a:buChar char="*"/>
            </a:pPr>
            <a:r>
              <a:rPr b="0" lang="ru-RU" sz="2200" spc="-1" strike="noStrike">
                <a:solidFill>
                  <a:srgbClr val="404040"/>
                </a:solidFill>
                <a:latin typeface="Trebuchet MS"/>
              </a:rPr>
              <a:t>1.На основе исследованного материала показать подвиг  Вологжанки Т.М.</a:t>
            </a:r>
            <a:endParaRPr b="0" lang="ru-RU" sz="2200" spc="-1" strike="noStrike">
              <a:solidFill>
                <a:srgbClr val="404040"/>
              </a:solidFill>
              <a:latin typeface="Trebuchet MS"/>
            </a:endParaRPr>
          </a:p>
          <a:p>
            <a:pPr marL="228600" indent="-182520">
              <a:lnSpc>
                <a:spcPct val="100000"/>
              </a:lnSpc>
              <a:spcBef>
                <a:spcPts val="439"/>
              </a:spcBef>
              <a:spcAft>
                <a:spcPts val="300"/>
              </a:spcAft>
              <a:buClr>
                <a:srgbClr val="e36406"/>
              </a:buClr>
              <a:buSzPct val="130000"/>
              <a:buFont typeface="Georgia"/>
              <a:buChar char="*"/>
            </a:pPr>
            <a:r>
              <a:rPr b="0" lang="ru-RU" sz="2200" spc="-1" strike="noStrike">
                <a:solidFill>
                  <a:srgbClr val="404040"/>
                </a:solidFill>
                <a:latin typeface="Trebuchet MS"/>
              </a:rPr>
              <a:t>2.Пробудить, в глубине души, патриотизм к Родине в каждом из нас.</a:t>
            </a:r>
            <a:endParaRPr b="0" lang="ru-RU" sz="2200" spc="-1" strike="noStrike">
              <a:solidFill>
                <a:srgbClr val="404040"/>
              </a:solidFill>
              <a:latin typeface="Trebuchet MS"/>
            </a:endParaRPr>
          </a:p>
          <a:p>
            <a:pPr>
              <a:lnSpc>
                <a:spcPct val="100000"/>
              </a:lnSpc>
              <a:spcBef>
                <a:spcPts val="439"/>
              </a:spcBef>
              <a:spcAft>
                <a:spcPts val="300"/>
              </a:spcAft>
            </a:pPr>
            <a:endParaRPr b="0" lang="ru-RU" sz="2200" spc="-1" strike="noStrike">
              <a:solidFill>
                <a:srgbClr val="404040"/>
              </a:solidFill>
              <a:latin typeface="Trebuchet MS"/>
            </a:endParaRPr>
          </a:p>
          <a:p>
            <a:pPr marL="228600" indent="-182520">
              <a:lnSpc>
                <a:spcPct val="100000"/>
              </a:lnSpc>
              <a:spcBef>
                <a:spcPts val="439"/>
              </a:spcBef>
              <a:spcAft>
                <a:spcPts val="300"/>
              </a:spcAft>
              <a:buClr>
                <a:srgbClr val="e36406"/>
              </a:buClr>
              <a:buSzPct val="130000"/>
              <a:buFont typeface="Georgia"/>
              <a:buChar char="*"/>
            </a:pPr>
            <a:r>
              <a:rPr b="1" lang="ru-RU" sz="2200" spc="-1" strike="noStrike">
                <a:solidFill>
                  <a:srgbClr val="404040"/>
                </a:solidFill>
                <a:latin typeface="Trebuchet MS"/>
              </a:rPr>
              <a:t>Задачи проекта:</a:t>
            </a:r>
            <a:endParaRPr b="0" lang="ru-RU" sz="2200" spc="-1" strike="noStrike">
              <a:solidFill>
                <a:srgbClr val="404040"/>
              </a:solidFill>
              <a:latin typeface="Trebuchet MS"/>
            </a:endParaRPr>
          </a:p>
          <a:p>
            <a:pPr marL="228600" indent="-182520">
              <a:lnSpc>
                <a:spcPct val="100000"/>
              </a:lnSpc>
              <a:spcBef>
                <a:spcPts val="439"/>
              </a:spcBef>
              <a:spcAft>
                <a:spcPts val="300"/>
              </a:spcAft>
              <a:buClr>
                <a:srgbClr val="e36406"/>
              </a:buClr>
              <a:buSzPct val="130000"/>
              <a:buFont typeface="Georgia"/>
              <a:buChar char="*"/>
            </a:pPr>
            <a:r>
              <a:rPr b="0" lang="ru-RU" sz="2200" spc="-1" strike="noStrike">
                <a:solidFill>
                  <a:srgbClr val="404040"/>
                </a:solidFill>
                <a:latin typeface="Trebuchet MS"/>
              </a:rPr>
              <a:t>1.Cобрать информации на различных сайтах интернета.</a:t>
            </a:r>
            <a:endParaRPr b="0" lang="ru-RU" sz="2200" spc="-1" strike="noStrike">
              <a:solidFill>
                <a:srgbClr val="404040"/>
              </a:solidFill>
              <a:latin typeface="Trebuchet MS"/>
            </a:endParaRPr>
          </a:p>
          <a:p>
            <a:pPr marL="228600" indent="-182520">
              <a:lnSpc>
                <a:spcPct val="100000"/>
              </a:lnSpc>
              <a:spcBef>
                <a:spcPts val="439"/>
              </a:spcBef>
              <a:spcAft>
                <a:spcPts val="300"/>
              </a:spcAft>
              <a:buClr>
                <a:srgbClr val="e36406"/>
              </a:buClr>
              <a:buSzPct val="130000"/>
              <a:buFont typeface="Georgia"/>
              <a:buChar char="*"/>
            </a:pPr>
            <a:r>
              <a:rPr b="0" lang="ru-RU" sz="2200" spc="-1" strike="noStrike">
                <a:solidFill>
                  <a:srgbClr val="404040"/>
                </a:solidFill>
                <a:latin typeface="Trebuchet MS"/>
              </a:rPr>
              <a:t>2.Сбор доступной литературы из возможных архивов.</a:t>
            </a:r>
            <a:endParaRPr b="0" lang="ru-RU" sz="2200" spc="-1" strike="noStrike">
              <a:solidFill>
                <a:srgbClr val="404040"/>
              </a:solidFill>
              <a:latin typeface="Trebuchet MS"/>
            </a:endParaRPr>
          </a:p>
          <a:p>
            <a:pPr marL="228600" indent="-182520">
              <a:lnSpc>
                <a:spcPct val="100000"/>
              </a:lnSpc>
              <a:spcBef>
                <a:spcPts val="439"/>
              </a:spcBef>
              <a:spcAft>
                <a:spcPts val="300"/>
              </a:spcAft>
              <a:buClr>
                <a:srgbClr val="e36406"/>
              </a:buClr>
              <a:buSzPct val="130000"/>
              <a:buFont typeface="Georgia"/>
              <a:buChar char="*"/>
            </a:pPr>
            <a:r>
              <a:rPr b="0" lang="ru-RU" sz="2200" spc="-1" strike="noStrike">
                <a:solidFill>
                  <a:srgbClr val="404040"/>
                </a:solidFill>
                <a:latin typeface="Trebuchet MS"/>
              </a:rPr>
              <a:t>3.Рассказать и самой изучить данный момент истории великой Отечественной войны. </a:t>
            </a:r>
            <a:endParaRPr b="0" lang="ru-RU" sz="2200" spc="-1" strike="noStrike">
              <a:solidFill>
                <a:srgbClr val="404040"/>
              </a:solidFill>
              <a:latin typeface="Trebuchet MS"/>
            </a:endParaRPr>
          </a:p>
          <a:p>
            <a:pPr>
              <a:lnSpc>
                <a:spcPct val="100000"/>
              </a:lnSpc>
              <a:spcBef>
                <a:spcPts val="439"/>
              </a:spcBef>
              <a:spcAft>
                <a:spcPts val="300"/>
              </a:spcAft>
            </a:pPr>
            <a:endParaRPr b="0" lang="ru-RU" sz="22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1793160" y="4372200"/>
            <a:ext cx="6512040" cy="1142640"/>
          </a:xfrm>
          <a:prstGeom prst="rect">
            <a:avLst/>
          </a:prstGeom>
          <a:noFill/>
          <a:ln w="0">
            <a:noFill/>
          </a:ln>
        </p:spPr>
        <p:txBody>
          <a:bodyPr>
            <a:noAutofit/>
          </a:bodyPr>
          <a:p>
            <a:endParaRPr b="0" lang="ru-RU" sz="1800" spc="-1" strike="noStrike">
              <a:solidFill>
                <a:srgbClr val="000000"/>
              </a:solidFill>
              <a:latin typeface="Trebuchet MS"/>
            </a:endParaRPr>
          </a:p>
        </p:txBody>
      </p:sp>
      <p:sp>
        <p:nvSpPr>
          <p:cNvPr id="144" name="TextShape 2"/>
          <p:cNvSpPr txBox="1"/>
          <p:nvPr/>
        </p:nvSpPr>
        <p:spPr>
          <a:xfrm>
            <a:off x="1143000" y="731520"/>
            <a:ext cx="5661000" cy="608760"/>
          </a:xfrm>
          <a:prstGeom prst="rect">
            <a:avLst/>
          </a:prstGeom>
          <a:noFill/>
          <a:ln w="0">
            <a:noFill/>
          </a:ln>
        </p:spPr>
        <p:txBody>
          <a:bodyPr>
            <a:normAutofit/>
          </a:bodyPr>
          <a:p>
            <a:pPr marL="45720">
              <a:lnSpc>
                <a:spcPct val="100000"/>
              </a:lnSpc>
              <a:spcBef>
                <a:spcPts val="561"/>
              </a:spcBef>
              <a:spcAft>
                <a:spcPts val="300"/>
              </a:spcAft>
              <a:tabLst>
                <a:tab algn="l" pos="0"/>
              </a:tabLst>
            </a:pPr>
            <a:r>
              <a:rPr b="0" lang="ru-RU" sz="2800" spc="-1" strike="noStrike">
                <a:solidFill>
                  <a:srgbClr val="000000"/>
                </a:solidFill>
                <a:latin typeface="Trebuchet MS"/>
              </a:rPr>
              <a:t>Начало Ленинградской войны</a:t>
            </a:r>
            <a:endParaRPr b="0" lang="ru-RU" sz="2800" spc="-1" strike="noStrike">
              <a:solidFill>
                <a:srgbClr val="404040"/>
              </a:solidFill>
              <a:latin typeface="Trebuchet MS"/>
            </a:endParaRPr>
          </a:p>
        </p:txBody>
      </p:sp>
      <p:pic>
        <p:nvPicPr>
          <p:cNvPr id="145" name="Picture 2" descr=""/>
          <p:cNvPicPr/>
          <p:nvPr/>
        </p:nvPicPr>
        <p:blipFill>
          <a:blip r:embed="rId1"/>
          <a:stretch/>
        </p:blipFill>
        <p:spPr>
          <a:xfrm>
            <a:off x="1619640" y="1631160"/>
            <a:ext cx="7188480" cy="48643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Picture 2" descr=""/>
          <p:cNvPicPr/>
          <p:nvPr/>
        </p:nvPicPr>
        <p:blipFill>
          <a:blip r:embed="rId1"/>
          <a:stretch/>
        </p:blipFill>
        <p:spPr>
          <a:xfrm>
            <a:off x="2627640" y="2133000"/>
            <a:ext cx="5865480" cy="3892680"/>
          </a:xfrm>
          <a:prstGeom prst="rect">
            <a:avLst/>
          </a:prstGeom>
          <a:ln w="0">
            <a:noFill/>
          </a:ln>
        </p:spPr>
      </p:pic>
      <p:sp>
        <p:nvSpPr>
          <p:cNvPr id="147" name="CustomShape 1"/>
          <p:cNvSpPr/>
          <p:nvPr/>
        </p:nvSpPr>
        <p:spPr>
          <a:xfrm>
            <a:off x="918360" y="548640"/>
            <a:ext cx="356292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ru-RU" sz="2800" spc="-1" strike="noStrike">
                <a:solidFill>
                  <a:srgbClr val="000000"/>
                </a:solidFill>
                <a:latin typeface="Trebuchet MS"/>
              </a:rPr>
              <a:t>Как все начиналось?</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1793160" y="4372200"/>
            <a:ext cx="6512040" cy="1142640"/>
          </a:xfrm>
          <a:prstGeom prst="rect">
            <a:avLst/>
          </a:prstGeom>
          <a:noFill/>
          <a:ln w="0">
            <a:noFill/>
          </a:ln>
        </p:spPr>
        <p:txBody>
          <a:bodyPr>
            <a:noAutofit/>
          </a:bodyPr>
          <a:p>
            <a:endParaRPr b="0" lang="ru-RU" sz="1800" spc="-1" strike="noStrike">
              <a:solidFill>
                <a:srgbClr val="000000"/>
              </a:solidFill>
              <a:latin typeface="Trebuchet MS"/>
            </a:endParaRPr>
          </a:p>
        </p:txBody>
      </p:sp>
      <p:sp>
        <p:nvSpPr>
          <p:cNvPr id="149" name="TextShape 2"/>
          <p:cNvSpPr txBox="1"/>
          <p:nvPr/>
        </p:nvSpPr>
        <p:spPr>
          <a:xfrm>
            <a:off x="1115640" y="620640"/>
            <a:ext cx="4293720" cy="575640"/>
          </a:xfrm>
          <a:prstGeom prst="rect">
            <a:avLst/>
          </a:prstGeom>
          <a:noFill/>
          <a:ln w="0">
            <a:noFill/>
          </a:ln>
        </p:spPr>
        <p:txBody>
          <a:bodyPr>
            <a:normAutofit/>
          </a:bodyPr>
          <a:p>
            <a:pPr marL="228600" indent="-182520">
              <a:lnSpc>
                <a:spcPct val="100000"/>
              </a:lnSpc>
              <a:spcBef>
                <a:spcPts val="561"/>
              </a:spcBef>
              <a:spcAft>
                <a:spcPts val="300"/>
              </a:spcAft>
              <a:buClr>
                <a:srgbClr val="e36406"/>
              </a:buClr>
              <a:buSzPct val="130000"/>
              <a:buFont typeface="Georgia"/>
              <a:buChar char="*"/>
            </a:pPr>
            <a:r>
              <a:rPr b="0" lang="ru-RU" sz="2800" spc="-1" strike="noStrike">
                <a:solidFill>
                  <a:srgbClr val="404040"/>
                </a:solidFill>
                <a:latin typeface="Trebuchet MS"/>
              </a:rPr>
              <a:t>Дети во время войны</a:t>
            </a:r>
            <a:endParaRPr b="0" lang="ru-RU" sz="2800" spc="-1" strike="noStrike">
              <a:solidFill>
                <a:srgbClr val="404040"/>
              </a:solidFill>
              <a:latin typeface="Trebuchet MS"/>
            </a:endParaRPr>
          </a:p>
        </p:txBody>
      </p:sp>
      <p:pic>
        <p:nvPicPr>
          <p:cNvPr id="150" name="Picture 2" descr=""/>
          <p:cNvPicPr/>
          <p:nvPr/>
        </p:nvPicPr>
        <p:blipFill>
          <a:blip r:embed="rId1"/>
          <a:stretch/>
        </p:blipFill>
        <p:spPr>
          <a:xfrm>
            <a:off x="1978560" y="1556640"/>
            <a:ext cx="6859800" cy="44049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1793160" y="4372200"/>
            <a:ext cx="6512040" cy="1142640"/>
          </a:xfrm>
          <a:prstGeom prst="rect">
            <a:avLst/>
          </a:prstGeom>
          <a:noFill/>
          <a:ln w="0">
            <a:noFill/>
          </a:ln>
        </p:spPr>
        <p:txBody>
          <a:bodyPr>
            <a:noAutofit/>
          </a:bodyPr>
          <a:p>
            <a:endParaRPr b="0" lang="ru-RU" sz="1800" spc="-1" strike="noStrike">
              <a:solidFill>
                <a:srgbClr val="000000"/>
              </a:solidFill>
              <a:latin typeface="Trebuchet MS"/>
            </a:endParaRPr>
          </a:p>
        </p:txBody>
      </p:sp>
      <p:sp>
        <p:nvSpPr>
          <p:cNvPr id="152" name="TextShape 2"/>
          <p:cNvSpPr txBox="1"/>
          <p:nvPr/>
        </p:nvSpPr>
        <p:spPr>
          <a:xfrm>
            <a:off x="1143000" y="731520"/>
            <a:ext cx="3932640" cy="608760"/>
          </a:xfrm>
          <a:prstGeom prst="rect">
            <a:avLst/>
          </a:prstGeom>
          <a:noFill/>
          <a:ln w="0">
            <a:noFill/>
          </a:ln>
        </p:spPr>
        <p:txBody>
          <a:bodyPr>
            <a:normAutofit/>
          </a:bodyPr>
          <a:p>
            <a:pPr marL="45720">
              <a:lnSpc>
                <a:spcPct val="100000"/>
              </a:lnSpc>
              <a:spcBef>
                <a:spcPts val="561"/>
              </a:spcBef>
              <a:spcAft>
                <a:spcPts val="300"/>
              </a:spcAft>
              <a:tabLst>
                <a:tab algn="l" pos="0"/>
              </a:tabLst>
            </a:pPr>
            <a:r>
              <a:rPr b="0" lang="ru-RU" sz="2800" spc="-1" strike="noStrike">
                <a:solidFill>
                  <a:srgbClr val="000000"/>
                </a:solidFill>
                <a:latin typeface="Trebuchet MS"/>
              </a:rPr>
              <a:t>Дорога жизни</a:t>
            </a:r>
            <a:endParaRPr b="0" lang="ru-RU" sz="2800" spc="-1" strike="noStrike">
              <a:solidFill>
                <a:srgbClr val="404040"/>
              </a:solidFill>
              <a:latin typeface="Trebuchet MS"/>
            </a:endParaRPr>
          </a:p>
        </p:txBody>
      </p:sp>
      <p:pic>
        <p:nvPicPr>
          <p:cNvPr id="153" name="Picture 2" descr=""/>
          <p:cNvPicPr/>
          <p:nvPr/>
        </p:nvPicPr>
        <p:blipFill>
          <a:blip r:embed="rId1"/>
          <a:stretch/>
        </p:blipFill>
        <p:spPr>
          <a:xfrm>
            <a:off x="1547640" y="1340640"/>
            <a:ext cx="7389720" cy="49273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Picture 2" descr=""/>
          <p:cNvPicPr/>
          <p:nvPr/>
        </p:nvPicPr>
        <p:blipFill>
          <a:blip r:embed="rId1"/>
          <a:stretch/>
        </p:blipFill>
        <p:spPr>
          <a:xfrm>
            <a:off x="3087720" y="1484640"/>
            <a:ext cx="4292280" cy="4689360"/>
          </a:xfrm>
          <a:prstGeom prst="rect">
            <a:avLst/>
          </a:prstGeom>
          <a:ln w="0">
            <a:noFill/>
          </a:ln>
        </p:spPr>
      </p:pic>
      <p:sp>
        <p:nvSpPr>
          <p:cNvPr id="155" name="CustomShape 1"/>
          <p:cNvSpPr/>
          <p:nvPr/>
        </p:nvSpPr>
        <p:spPr>
          <a:xfrm>
            <a:off x="711360" y="620640"/>
            <a:ext cx="514944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ru-RU" sz="2800" spc="-1" strike="noStrike">
                <a:solidFill>
                  <a:srgbClr val="000000"/>
                </a:solidFill>
                <a:latin typeface="Trebuchet MS"/>
              </a:rPr>
              <a:t>Вологжанка Тамара Маринова</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1793160" y="1412640"/>
            <a:ext cx="6512040" cy="4102200"/>
          </a:xfrm>
          <a:prstGeom prst="rect">
            <a:avLst/>
          </a:prstGeom>
          <a:noFill/>
          <a:ln w="0">
            <a:noFill/>
          </a:ln>
        </p:spPr>
        <p:txBody>
          <a:bodyPr>
            <a:noAutofit/>
          </a:bodyPr>
          <a:p>
            <a:pPr marL="320040" indent="-319680">
              <a:lnSpc>
                <a:spcPct val="100000"/>
              </a:lnSpc>
              <a:buClr>
                <a:srgbClr val="e36406"/>
              </a:buClr>
              <a:buSzPct val="128000"/>
              <a:buFont typeface="Georgia"/>
              <a:buChar char="*"/>
            </a:pPr>
            <a:r>
              <a:rPr b="0" lang="ru-RU" sz="1600" spc="-1" strike="noStrike">
                <a:solidFill>
                  <a:srgbClr val="000000"/>
                </a:solidFill>
                <a:latin typeface="Trebuchet MS"/>
              </a:rPr>
              <a:t>Прошло 77 лет с момента окончания Великой Отечественной войны, но это ее до сих  пор  не  затихает  в  людских  душах.  Мы  не  имеем  права  забыть  ужасы  этой  войны, чтобы они не повторялись вновь. Мы не имеем права забыть тех, кто погиб ради того, чтобы  мы  сейчас  жили.  Мы  обязаны  все  помнить.  Мы  обязаны  помнить  советских воинов и знаменательные события военной истории Отечества. Содержание творческой работы позволяет расширить и углубить знания о событиях Великой Отечественной войны. Ведь работа интересна как взрослым людям, так и детям. И это может помочь не забывать про наших защитников Великой Отечественной войны.</a:t>
            </a:r>
            <a:endParaRPr b="0" lang="ru-RU" sz="1600" spc="-1" strike="noStrike">
              <a:solidFill>
                <a:srgbClr val="000000"/>
              </a:solidFill>
              <a:latin typeface="Trebuchet MS"/>
            </a:endParaRPr>
          </a:p>
        </p:txBody>
      </p:sp>
      <p:sp>
        <p:nvSpPr>
          <p:cNvPr id="157" name="TextShape 2"/>
          <p:cNvSpPr txBox="1"/>
          <p:nvPr/>
        </p:nvSpPr>
        <p:spPr>
          <a:xfrm>
            <a:off x="1143000" y="731520"/>
            <a:ext cx="3932640" cy="608760"/>
          </a:xfrm>
          <a:prstGeom prst="rect">
            <a:avLst/>
          </a:prstGeom>
          <a:noFill/>
          <a:ln w="0">
            <a:noFill/>
          </a:ln>
        </p:spPr>
        <p:txBody>
          <a:bodyPr>
            <a:noAutofit/>
          </a:bodyPr>
          <a:p>
            <a:pPr marL="228600" indent="-182520">
              <a:lnSpc>
                <a:spcPct val="100000"/>
              </a:lnSpc>
              <a:spcBef>
                <a:spcPts val="561"/>
              </a:spcBef>
              <a:spcAft>
                <a:spcPts val="300"/>
              </a:spcAft>
              <a:tabLst>
                <a:tab algn="l" pos="0"/>
              </a:tabLst>
            </a:pPr>
            <a:r>
              <a:rPr b="0" lang="ru-RU" sz="2800" spc="-1" strike="noStrike">
                <a:solidFill>
                  <a:srgbClr val="000000"/>
                </a:solidFill>
                <a:latin typeface="Trebuchet MS"/>
              </a:rPr>
              <a:t>Вывод</a:t>
            </a:r>
            <a:r>
              <a:rPr b="0" lang="ru-RU" sz="2200" spc="-1" strike="noStrike">
                <a:solidFill>
                  <a:srgbClr val="000000"/>
                </a:solidFill>
                <a:latin typeface="Trebuchet MS"/>
              </a:rPr>
              <a:t>:</a:t>
            </a:r>
            <a:endParaRPr b="0" lang="ru-RU" sz="22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Slipstream</Template>
  <TotalTime>123</TotalTime>
  <Application>LibreOffice/7.0.0.3$Windows_X86_64 LibreOffice_project/8061b3e9204bef6b321a21033174034a5e2ea88e</Application>
  <Words>190</Words>
  <Paragraphs>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2021-03-27T11:36:50Z</dcterms:created>
  <dc:creator>Dana</dc:creator>
  <dc:description/>
  <dc:language>ru-RU</dc:language>
  <cp:lastModifiedBy/>
  <cp:lastPrinted>2021-04-22T19:39:23Z</cp:lastPrinted>
  <dcterms:modified xsi:type="dcterms:W3CDTF">2025-01-10T07:53:42Z</dcterms:modified>
  <cp:revision>17</cp:revision>
  <dc:subject/>
  <dc:title>ПРОЕКТНАЯ РАБОТА «Дорога домой»                         Выполнила ученица                                                           10 «А» класса                                                                Черевская А.В.                                                           Руководитель                                                             Кустиков И.М.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