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FEA0A-FC1C-41F9-BD26-423B3BA7E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C79D6F-E42E-40AA-89E1-0C1224D51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04381-61D2-437E-82BF-1C39BF54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3FA5E-7E6B-4FC8-A516-22E0FFB2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EA4D2-077A-49EB-B06C-EDA475AA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D861E-AD5A-4169-B937-D53AD237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2D01CF-CADD-46A4-AC48-A634274A6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39EE2-18B9-4FD1-9E48-9BDF4F3D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F8EF94-A44C-4226-A2A0-555CCB40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BF8DB6-091A-451D-BAD4-C7396AA9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6CA98A-4AE8-42E6-A18C-FB2B89FCC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79C903-84CC-48F2-BD27-6F68C4383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32DAC-D331-495B-B8AD-3FE5F656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26C56C-DEA8-4829-B0B3-19B05AD2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688EA-FE37-41A3-8C77-2ECF396A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699C3-73F5-48D3-96D2-D42CB97D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176E0-54F9-4C6D-93D8-F99AB2834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1392B-EF71-4C6D-B42E-9CC2394A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B5006-C7E4-425E-83E0-6268A89D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A473F-64BF-4711-A631-7CF594A3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5473F-D2F8-444D-A685-2BBECA55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205059-A956-44A4-91D5-29DC74E3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4A8B5-C703-48C3-AB8B-A7D7BC4C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6C853-F2D4-471C-B7B6-2933E8CE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78906-B11B-452D-B0EB-1C8D86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3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657A1-CB05-43FD-B48E-8A53765E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31BD2-8B0E-4BA3-A6DD-DC0CFDF92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723C97-867C-46A8-AFE3-AC72535A4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5CDE2E-60B9-49EE-9112-E58626B1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6E86CE-12D7-4A7C-AE02-E2C3FCFC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1B6043-1CCA-4815-8C78-3CF457EA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5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FE3B9-DCBB-43A1-98DC-521F4A8C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791C86-E174-4183-8713-9A69A821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908FAE-63BD-4594-9BED-F5867C2FF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440B3E-A6ED-4FE2-88A2-2A17103A5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46E3CB-35A7-4384-8A35-05D2CE103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9F8177-7B59-4046-82AB-0E45E543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DBA8C6-43BF-4CB7-B90A-9F72D5CE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2B6522-0557-4FEF-815E-555A7D3A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4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DAA2C-61BB-4094-995A-ED3AD455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395138-21A3-4878-8A70-17AA7D4C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48B24E-850E-4F00-9634-05451BFF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01FD75-E3DD-4586-9F26-1E647CD2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2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0E0D77-7467-4B52-9247-12118469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F39B4E-28F0-4497-8171-F29D01A6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62DC1D-DC6C-4A12-B626-29DC4242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0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E30DE-4E55-4FE0-9970-C15286F2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2BA3D0-2E66-4E37-9369-72E738AFE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734800-C75B-4D0B-B5A5-D80EC4E87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18017-3D65-4C72-AAFE-92BA24B7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346449-E806-4E0D-B7B9-B3352622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692924-987C-4686-9AF3-D37FF1B1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5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229FF-8FBF-43D9-8811-51723A87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DCB5FD-1484-4312-B65E-9D406121A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081938-4230-4A01-82F8-AFA8305B2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11F50D-5B80-48EA-905A-161B3F5C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2CE4F8-C21E-45E1-9457-409877E5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BF1632-2689-469E-84D2-480FD480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7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BDD34-DE24-4DD3-9E45-F088BF48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C18C11-25E9-4B73-9203-AF723511D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E0368-1DA2-45F2-9F79-94B40314E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3AFDB-C03F-4467-A12D-A5BB5B17AC3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30C95-DA1F-457B-BCEA-830F662C8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C7E74-6ACF-4E7A-B163-0E96C5942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B5980-DB5E-4076-AB33-B587AA5E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9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77580-9CE0-4F6C-BF33-3DDF0A1F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Интеллектуальная игра по математике </a:t>
            </a:r>
            <a:br>
              <a:rPr lang="ru-RU" b="1" i="1" dirty="0"/>
            </a:br>
            <a:r>
              <a:rPr lang="ru-RU" b="1" i="1" dirty="0"/>
              <a:t>(6-7 класс).</a:t>
            </a:r>
            <a:br>
              <a:rPr lang="ru-RU" dirty="0"/>
            </a:br>
            <a:r>
              <a:rPr lang="ru-RU" sz="2200" b="1" i="1" dirty="0"/>
              <a:t>Учитель математики </a:t>
            </a:r>
            <a:r>
              <a:rPr lang="ru-RU" sz="2200" b="1" i="1" dirty="0" err="1"/>
              <a:t>Сагитова</a:t>
            </a:r>
            <a:r>
              <a:rPr lang="ru-RU" sz="2200" b="1" i="1" dirty="0"/>
              <a:t> В.Т.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EEEB3-3FD0-457A-90F0-D0F1742B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Helvetica Neue"/>
              </a:rPr>
              <a:t>Цели:</a:t>
            </a:r>
            <a:endParaRPr lang="ru-RU" sz="20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  <a:t>повышение познавательного интереса обучающихся к предмету математика;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  <a:t>способствовать побуждению </a:t>
            </a:r>
            <a:r>
              <a:rPr lang="ru-RU" sz="2000" b="0" i="0">
                <a:solidFill>
                  <a:srgbClr val="333333"/>
                </a:solidFill>
                <a:effectLst/>
                <a:latin typeface="Helvetica Neue"/>
              </a:rPr>
              <a:t>каждого обучающегося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  <a:t>к творческому поиску и размышлениям;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Helvetica Neue"/>
              </a:rPr>
              <a:t>способствовать развитию кругозора.</a:t>
            </a:r>
          </a:p>
          <a:p>
            <a:pPr marL="0" indent="0" algn="l">
              <a:buNone/>
            </a:pPr>
            <a:r>
              <a:rPr lang="ru-RU" sz="2000" b="1" dirty="0">
                <a:solidFill>
                  <a:srgbClr val="333333"/>
                </a:solidFill>
                <a:latin typeface="Helvetica Neue"/>
              </a:rPr>
              <a:t>Задачи: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закреплять умение решать занимательные задачи, формировать вычислительные навыки;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развивать логическое мышление, математические и аналитические способности, речь, внимание, память, развивать умение работать самостоятельно;</a:t>
            </a:r>
          </a:p>
          <a:p>
            <a:r>
              <a:rPr lang="ru-RU" sz="2000" dirty="0">
                <a:solidFill>
                  <a:srgbClr val="333333"/>
                </a:solidFill>
                <a:latin typeface="Helvetica Neue"/>
              </a:rPr>
              <a:t>воспитывать познавательную активность, умение работать в коллективе, дружеское отношение друг к другу.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65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67A2A-1555-422F-BF3E-D396D7E9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1BB09-D91B-4DC9-80E1-E17EFB9D5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E60C16-A114-4E5E-878C-E5D07ACDFFED}"/>
              </a:ext>
            </a:extLst>
          </p:cNvPr>
          <p:cNvSpPr/>
          <p:nvPr/>
        </p:nvSpPr>
        <p:spPr>
          <a:xfrm>
            <a:off x="838200" y="385708"/>
            <a:ext cx="10607566" cy="1154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9424A9-CFA2-44DA-BB29-C1DA9C786118}"/>
              </a:ext>
            </a:extLst>
          </p:cNvPr>
          <p:cNvSpPr/>
          <p:nvPr/>
        </p:nvSpPr>
        <p:spPr>
          <a:xfrm>
            <a:off x="838200" y="1732949"/>
            <a:ext cx="10607566" cy="4759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не ёжик и не ёлка,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одна иголка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танцор, а танцует,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окружности рисует.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Отрезки, прямые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Черти с ней скорей-ка!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Поля без труда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Проведет вам …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альбом раскрасит наш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 …!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со мной не пропадешь,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 нужное сотрешь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услышь меня ужастик,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я, твой верный …</a:t>
            </a:r>
          </a:p>
        </p:txBody>
      </p:sp>
    </p:spTree>
    <p:extLst>
      <p:ext uri="{BB962C8B-B14F-4D97-AF65-F5344CB8AC3E}">
        <p14:creationId xmlns:p14="http://schemas.microsoft.com/office/powerpoint/2010/main" val="366892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A78CF-2AB3-4915-8966-1706DF347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7" y="1229710"/>
            <a:ext cx="6230556" cy="504496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0EF80A-CBDA-4166-98DA-40CE7297E0F9}"/>
              </a:ext>
            </a:extLst>
          </p:cNvPr>
          <p:cNvSpPr/>
          <p:nvPr/>
        </p:nvSpPr>
        <p:spPr>
          <a:xfrm>
            <a:off x="853415" y="1274379"/>
            <a:ext cx="4107467" cy="21546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 из палочек.</a:t>
            </a:r>
          </a:p>
        </p:txBody>
      </p:sp>
    </p:spTree>
    <p:extLst>
      <p:ext uri="{BB962C8B-B14F-4D97-AF65-F5344CB8AC3E}">
        <p14:creationId xmlns:p14="http://schemas.microsoft.com/office/powerpoint/2010/main" val="370372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F3240-12AC-48D0-9557-06A62712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E3BD24-5E3E-4835-93FD-78219B90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E793D5-69F8-4BEF-9797-2979C1014C41}"/>
              </a:ext>
            </a:extLst>
          </p:cNvPr>
          <p:cNvSpPr/>
          <p:nvPr/>
        </p:nvSpPr>
        <p:spPr>
          <a:xfrm>
            <a:off x="691056" y="365125"/>
            <a:ext cx="10662744" cy="5811838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2025   1945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4160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617821-2F2D-4705-B0A8-A2D21F5951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50" y="395289"/>
            <a:ext cx="10292843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9A228828-9E56-4211-9FE2-B96753A1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9"/>
            <a:ext cx="7486576" cy="372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6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05704F-AD6A-4CBA-A22F-72D193641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576207" cy="56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2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224C9E-F979-49AF-9CC4-F61CF1D66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33" y="516214"/>
            <a:ext cx="7557505" cy="5660749"/>
          </a:xfrm>
        </p:spPr>
      </p:pic>
    </p:spTree>
    <p:extLst>
      <p:ext uri="{BB962C8B-B14F-4D97-AF65-F5344CB8AC3E}">
        <p14:creationId xmlns:p14="http://schemas.microsoft.com/office/powerpoint/2010/main" val="351822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43EDD5-5C13-4789-A773-80C526234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55" y="536028"/>
            <a:ext cx="8659831" cy="5875282"/>
          </a:xfrm>
        </p:spPr>
      </p:pic>
    </p:spTree>
    <p:extLst>
      <p:ext uri="{BB962C8B-B14F-4D97-AF65-F5344CB8AC3E}">
        <p14:creationId xmlns:p14="http://schemas.microsoft.com/office/powerpoint/2010/main" val="54723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7DBEF-3E97-4DAD-9DC0-DC7639EE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задачу.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9E4FF5-4FC8-4FC4-99E5-DC67FDFC2F16}"/>
              </a:ext>
            </a:extLst>
          </p:cNvPr>
          <p:cNvSpPr/>
          <p:nvPr/>
        </p:nvSpPr>
        <p:spPr>
          <a:xfrm>
            <a:off x="1035268" y="2193542"/>
            <a:ext cx="10231821" cy="4299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из бидона взяли 3 литра молока, то в нем осталось еще 4 литра. Сколько литров молока было в бидоне первоначально?</a:t>
            </a:r>
          </a:p>
        </p:txBody>
      </p:sp>
    </p:spTree>
    <p:extLst>
      <p:ext uri="{BB962C8B-B14F-4D97-AF65-F5344CB8AC3E}">
        <p14:creationId xmlns:p14="http://schemas.microsoft.com/office/powerpoint/2010/main" val="108259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70A30-1405-4532-B5F3-99E54E7C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задачу.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4C0F75-3BB6-4F83-82CA-E6442488FEDF}"/>
              </a:ext>
            </a:extLst>
          </p:cNvPr>
          <p:cNvSpPr/>
          <p:nvPr/>
        </p:nvSpPr>
        <p:spPr>
          <a:xfrm>
            <a:off x="1284890" y="2099550"/>
            <a:ext cx="10037379" cy="42566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грядки бабушка собрала 10 кг моркови, а с другой 6 кг моркови. Сколько всего килограммов моркови собрала бабушка?</a:t>
            </a:r>
          </a:p>
        </p:txBody>
      </p:sp>
    </p:spTree>
    <p:extLst>
      <p:ext uri="{BB962C8B-B14F-4D97-AF65-F5344CB8AC3E}">
        <p14:creationId xmlns:p14="http://schemas.microsoft.com/office/powerpoint/2010/main" val="15645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5CD6AAB-5185-4C57-9917-3F41F26D2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7" y="233025"/>
            <a:ext cx="4992414" cy="6829927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51A63D5-43EC-47CB-93B9-E07952095F95}"/>
              </a:ext>
            </a:extLst>
          </p:cNvPr>
          <p:cNvSpPr/>
          <p:nvPr/>
        </p:nvSpPr>
        <p:spPr>
          <a:xfrm>
            <a:off x="838198" y="662152"/>
            <a:ext cx="4837387" cy="22071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узор по клеткам.</a:t>
            </a:r>
          </a:p>
        </p:txBody>
      </p:sp>
    </p:spTree>
    <p:extLst>
      <p:ext uri="{BB962C8B-B14F-4D97-AF65-F5344CB8AC3E}">
        <p14:creationId xmlns:p14="http://schemas.microsoft.com/office/powerpoint/2010/main" val="366328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5CDD3-0075-459F-BD27-E5B3B86D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F2940B-0F74-4D57-8CB3-AECBFBD00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9" y="1941239"/>
            <a:ext cx="5801784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427616-3341-4E63-80BF-B0E9D84FF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2" y="2093666"/>
            <a:ext cx="6016703" cy="404648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72818F-D5C1-41EA-A4EB-D347960CAB47}"/>
              </a:ext>
            </a:extLst>
          </p:cNvPr>
          <p:cNvSpPr/>
          <p:nvPr/>
        </p:nvSpPr>
        <p:spPr>
          <a:xfrm>
            <a:off x="838200" y="450576"/>
            <a:ext cx="10515600" cy="1154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геометрические фигуры.</a:t>
            </a:r>
          </a:p>
        </p:txBody>
      </p:sp>
    </p:spTree>
    <p:extLst>
      <p:ext uri="{BB962C8B-B14F-4D97-AF65-F5344CB8AC3E}">
        <p14:creationId xmlns:p14="http://schemas.microsoft.com/office/powerpoint/2010/main" val="143648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302B9-E069-4FB7-B361-BFC89A9D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6234"/>
            <a:ext cx="4501056" cy="268276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от 1 до 25.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280742-B016-40F8-8647-339A49D28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39" y="746235"/>
            <a:ext cx="5625662" cy="5801710"/>
          </a:xfrm>
        </p:spPr>
      </p:pic>
    </p:spTree>
    <p:extLst>
      <p:ext uri="{BB962C8B-B14F-4D97-AF65-F5344CB8AC3E}">
        <p14:creationId xmlns:p14="http://schemas.microsoft.com/office/powerpoint/2010/main" val="3051587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234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Times New Roman</vt:lpstr>
      <vt:lpstr>Тема Office</vt:lpstr>
      <vt:lpstr>Интеллектуальная игра по математике  (6-7 класс). Учитель математики Сагитова В.Т.</vt:lpstr>
      <vt:lpstr>Презентация PowerPoint</vt:lpstr>
      <vt:lpstr>Презентация PowerPoint</vt:lpstr>
      <vt:lpstr>Презентация PowerPoint</vt:lpstr>
      <vt:lpstr>Реши задачу.</vt:lpstr>
      <vt:lpstr>Реши задачу.</vt:lpstr>
      <vt:lpstr>Презентация PowerPoint</vt:lpstr>
      <vt:lpstr>Презентация PowerPoint</vt:lpstr>
      <vt:lpstr>Сосчитай от 1 до 25.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12</cp:revision>
  <dcterms:created xsi:type="dcterms:W3CDTF">2025-01-27T12:56:47Z</dcterms:created>
  <dcterms:modified xsi:type="dcterms:W3CDTF">2025-01-30T13:55:32Z</dcterms:modified>
</cp:coreProperties>
</file>