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72" r:id="rId10"/>
    <p:sldId id="274" r:id="rId11"/>
    <p:sldId id="268" r:id="rId12"/>
    <p:sldId id="265" r:id="rId13"/>
    <p:sldId id="270" r:id="rId14"/>
    <p:sldId id="271" r:id="rId15"/>
    <p:sldId id="275" r:id="rId16"/>
    <p:sldId id="276" r:id="rId17"/>
    <p:sldId id="277" r:id="rId18"/>
    <p:sldId id="279" r:id="rId19"/>
    <p:sldId id="281" r:id="rId20"/>
    <p:sldId id="282" r:id="rId21"/>
    <p:sldId id="28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66FF66"/>
    <a:srgbClr val="FF99FF"/>
    <a:srgbClr val="66FF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9989-031C-41BA-8B25-34EF6A022059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428C027-A1C1-4635-AE3B-3B65C91B065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3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9989-031C-41BA-8B25-34EF6A022059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C027-A1C1-4635-AE3B-3B65C91B0650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96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9989-031C-41BA-8B25-34EF6A022059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C027-A1C1-4635-AE3B-3B65C91B065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33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9989-031C-41BA-8B25-34EF6A022059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C027-A1C1-4635-AE3B-3B65C91B0650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48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9989-031C-41BA-8B25-34EF6A022059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C027-A1C1-4635-AE3B-3B65C91B065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4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9989-031C-41BA-8B25-34EF6A022059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C027-A1C1-4635-AE3B-3B65C91B0650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04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9989-031C-41BA-8B25-34EF6A022059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C027-A1C1-4635-AE3B-3B65C91B0650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86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9989-031C-41BA-8B25-34EF6A022059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C027-A1C1-4635-AE3B-3B65C91B0650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99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9989-031C-41BA-8B25-34EF6A022059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C027-A1C1-4635-AE3B-3B65C91B0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5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9989-031C-41BA-8B25-34EF6A022059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C027-A1C1-4635-AE3B-3B65C91B0650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62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E199989-031C-41BA-8B25-34EF6A022059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C027-A1C1-4635-AE3B-3B65C91B065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0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9989-031C-41BA-8B25-34EF6A022059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428C027-A1C1-4635-AE3B-3B65C91B065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08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12252960" cy="716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3520" y="285641"/>
            <a:ext cx="9144000" cy="576072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/>
              <a:t>МБДОУ «Детский сад комбинированного вида №14»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8125" y="7845527"/>
            <a:ext cx="4804291" cy="7563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1648" y="859301"/>
            <a:ext cx="1166774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"Русские народные подвижные  игры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 для дошкольников"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0405" y="3066976"/>
            <a:ext cx="325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Воспитатель: Калугина Е.Н.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7218" y="6264583"/>
            <a:ext cx="151942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/>
              <a:t>Курск - 2025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7F53ED-BFD4-F8EF-7911-18C2C5E47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4" y="2124635"/>
            <a:ext cx="6479332" cy="411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6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"/>
    </mc:Choice>
    <mc:Fallback xmlns="">
      <p:transition spd="slow" advTm="228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12252960" cy="716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858" y="347821"/>
            <a:ext cx="9351981" cy="488201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+mn-lt"/>
              </a:rPr>
              <a:t>ИГРОВЫЕ ПРИПЕВКИ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1451" y="98612"/>
            <a:ext cx="9640389" cy="6424109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Игровыми припевками начинают игру, задают условие игры, связывают части игрового дейст­вия, нередко игровые песенки сочиняют сами дети. 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«Золотые ворота» 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Проходите, господа, открываем ворота, </a:t>
            </a:r>
          </a:p>
          <a:p>
            <a:pPr>
              <a:lnSpc>
                <a:spcPct val="100000"/>
              </a:lnSpc>
            </a:pP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Перва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мать пройдёт, 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Всех детей проведёт. 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Первый раз прощается, 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Второй раз запрещается. 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А на третий раз не пропустим вас. 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Дети, которые стояли с поднятыми руками «золотые ворота», на эти х словах опускают руки вниз и не про пускают цепочку детей. </a:t>
            </a:r>
          </a:p>
        </p:txBody>
      </p:sp>
    </p:spTree>
    <p:extLst>
      <p:ext uri="{BB962C8B-B14F-4D97-AF65-F5344CB8AC3E}">
        <p14:creationId xmlns:p14="http://schemas.microsoft.com/office/powerpoint/2010/main" val="22427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12252960" cy="716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360" y="718196"/>
            <a:ext cx="9418320" cy="6014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+mn-lt"/>
              </a:rPr>
              <a:t>НЕБЫЛИЦЫ-ПЕРЕВЕРТЫШИ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5624" y="448235"/>
            <a:ext cx="8908868" cy="5147893"/>
          </a:xfrm>
        </p:spPr>
        <p:txBody>
          <a:bodyPr anchor="ctr">
            <a:normAutofit/>
          </a:bodyPr>
          <a:lstStyle/>
          <a:p>
            <a:pPr algn="just" fontAlgn="t"/>
            <a:r>
              <a:rPr lang="ru-RU" dirty="0"/>
              <a:t>          Небылицы-перевертыши — это особый вид песен- стишков, вызывающих смех нарочитым сме­шением всех реальных связей и отношений. </a:t>
            </a:r>
          </a:p>
          <a:p>
            <a:pPr algn="just" fontAlgn="t"/>
            <a:r>
              <a:rPr lang="ru-RU" dirty="0"/>
              <a:t>           Это откровенные игры - несуразицы. Они нравятся детям любого возраста, но уже шестилетний ребёнок способен не только «оценить» весь комизм ситуаций, но и проникнуться ритмом, поэзией устного слова и нередко придумать смешной ответ. Такие несообразности только оттеняют реальные свя­зи.</a:t>
            </a:r>
          </a:p>
          <a:p>
            <a:pPr algn="just" fontAlgn="t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0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12252960" cy="7167154"/>
          </a:xfrm>
          <a:prstGeom prst="rect">
            <a:avLst/>
          </a:prstGeom>
        </p:spPr>
      </p:pic>
      <p:sp>
        <p:nvSpPr>
          <p:cNvPr id="4" name="Солнце 3"/>
          <p:cNvSpPr/>
          <p:nvPr/>
        </p:nvSpPr>
        <p:spPr>
          <a:xfrm>
            <a:off x="3553099" y="1218209"/>
            <a:ext cx="4833256" cy="428461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8438605" y="600890"/>
            <a:ext cx="2046516" cy="1746044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42510" y="2768152"/>
            <a:ext cx="241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Классификация народных игр </a:t>
            </a:r>
            <a:r>
              <a:rPr lang="ru-RU" sz="2400" b="1" dirty="0" err="1"/>
              <a:t>Шангиной</a:t>
            </a:r>
            <a:r>
              <a:rPr lang="ru-RU" sz="2400" b="1" dirty="0"/>
              <a:t> И. И.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8373291" y="4324697"/>
            <a:ext cx="2133601" cy="1838028"/>
          </a:xfrm>
          <a:prstGeom prst="cloud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6080759" y="5024412"/>
            <a:ext cx="2024743" cy="1595603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2403565" y="4875659"/>
            <a:ext cx="2037808" cy="181252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1062446" y="3150867"/>
            <a:ext cx="2151018" cy="183750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1510937" y="1014028"/>
            <a:ext cx="2063932" cy="1790133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6263640" y="321697"/>
            <a:ext cx="1965960" cy="1583538"/>
          </a:xfrm>
          <a:prstGeom prst="cloud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8573587" y="2455296"/>
            <a:ext cx="2120539" cy="1652453"/>
          </a:xfrm>
          <a:prstGeom prst="cloud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3796938" y="198316"/>
            <a:ext cx="1931126" cy="156396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92732" y="629189"/>
            <a:ext cx="1913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БЫТОВЫЕ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7849" y="782217"/>
            <a:ext cx="219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ИГРЫ-ЗАБАВЫ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67701" y="1276803"/>
            <a:ext cx="258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ИГРЫ-ЛОВИШКИ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38605" y="2983106"/>
            <a:ext cx="258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ДРАМАТИЧЕСКИЕ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51521" y="5009158"/>
            <a:ext cx="2357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ХОРОВОДНЫЕ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75164" y="4905887"/>
            <a:ext cx="23262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ИГРЫ, ОТРАЖАЮЩИЕ ОТНОШЕНИЕ ЧЕЛОВЕКА К ПРИРОДЕ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42266" y="5330849"/>
            <a:ext cx="2829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СЕЗОННО-ОБРЯДОВЫЕ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5231" y="3696501"/>
            <a:ext cx="277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СОСТЯЗАТЕЛЬНЫЕ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02468" y="1576215"/>
            <a:ext cx="253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ПАЛЬЧИКОВЫЕ</a:t>
            </a:r>
          </a:p>
        </p:txBody>
      </p:sp>
    </p:spTree>
    <p:extLst>
      <p:ext uri="{BB962C8B-B14F-4D97-AF65-F5344CB8AC3E}">
        <p14:creationId xmlns:p14="http://schemas.microsoft.com/office/powerpoint/2010/main" val="735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12252960" cy="716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00497" y="360380"/>
            <a:ext cx="3727269" cy="905692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+mn-lt"/>
              </a:rPr>
              <a:t>ПАЛЬЧИКОВЫЕ</a:t>
            </a:r>
            <a:br>
              <a:rPr lang="ru-RU" sz="1200" dirty="0">
                <a:solidFill>
                  <a:srgbClr val="FFC000"/>
                </a:solidFill>
              </a:rPr>
            </a:br>
            <a:endParaRPr lang="ru-RU" sz="12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1420" y="906973"/>
            <a:ext cx="3530556" cy="3840480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            Движения пальцев ребенка соединяются с короткими ритмическими стихами. Обычно в такие игры играли взрослые с маленькими детьми. К ним относятся русские народные игры: «Замок», «Бабушкины пирожки», «Этот пальчик хочет спасть», «Птички-невелички», «Братья-лежебоки», «Пастушок», «Банька», «Пианино», «Едут-едут бабка с дедом» и другие.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FE2D63-6D2E-9277-B002-ABCE26544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65" y="1075765"/>
            <a:ext cx="3807823" cy="35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12252960" cy="716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6122" y="167554"/>
            <a:ext cx="3627120" cy="914921"/>
          </a:xfrm>
        </p:spPr>
        <p:txBody>
          <a:bodyPr anchor="ctr">
            <a:no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+mn-lt"/>
              </a:rPr>
              <a:t>ИГРЫ-ЗАБАВЫ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2080" y="740230"/>
            <a:ext cx="9300754" cy="3056708"/>
          </a:xfrm>
        </p:spPr>
        <p:txBody>
          <a:bodyPr anchor="ctr">
            <a:normAutofit/>
          </a:bodyPr>
          <a:lstStyle/>
          <a:p>
            <a:pPr algn="just"/>
            <a:r>
              <a:rPr lang="ru-RU" dirty="0"/>
              <a:t>        В этих играх необходимо проявить смекалку и находчивость, быстроту и хорошую координацию. К этим играм относятся : «Земля-Вода-Небо», «Бабки», «Городки», «Горелки», «Двенадцать палочек», «Жмурки», «Игровая», «Кто дальше», «</a:t>
            </a:r>
            <a:r>
              <a:rPr lang="ru-RU" dirty="0" err="1"/>
              <a:t>Ловишка</a:t>
            </a:r>
            <a:r>
              <a:rPr lang="ru-RU" dirty="0"/>
              <a:t>», «Лапта», «Котлы», «Ляпка», «Пятнашки», «Платочек-</a:t>
            </a:r>
            <a:r>
              <a:rPr lang="ru-RU" dirty="0" err="1"/>
              <a:t>летуночек</a:t>
            </a:r>
            <a:r>
              <a:rPr lang="ru-RU" dirty="0"/>
              <a:t>», «Считалки», «Третий – лишний», «Чижик», «Чехарда», «Кашевары», «Отгадай, чей голосок», «Веревочка под ногами» и др.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C4CD2F-7226-A221-7F00-C4A10B3DEB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75" y="2913529"/>
            <a:ext cx="6066104" cy="37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6" y="-148045"/>
            <a:ext cx="12252960" cy="716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39340" y="462208"/>
            <a:ext cx="3104606" cy="670560"/>
          </a:xfrm>
        </p:spPr>
        <p:txBody>
          <a:bodyPr anchor="ctr">
            <a:no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+mn-lt"/>
              </a:rPr>
              <a:t>ИГРЫ - ЛОВИШКИ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7471" y="1129285"/>
            <a:ext cx="7968343" cy="2342606"/>
          </a:xfrm>
        </p:spPr>
        <p:txBody>
          <a:bodyPr anchor="ctr">
            <a:normAutofit/>
          </a:bodyPr>
          <a:lstStyle/>
          <a:p>
            <a:pPr algn="just"/>
            <a:r>
              <a:rPr lang="ru-RU" dirty="0"/>
              <a:t>        Игры в которых воспитываются такие психофизические качества как, ловкость, быстрота, координация движений, равновесие, умение ориентироваться в пространстве. К таким играм относятся: «Колдуны», «Хвост и голова», «Горячее место», «Капканы» и др.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4A7379-9C40-E36E-0ABE-29BCC27B6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67" y="2790060"/>
            <a:ext cx="4545666" cy="33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577"/>
            <a:ext cx="12252960" cy="716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0147" y="352698"/>
            <a:ext cx="4310743" cy="896983"/>
          </a:xfrm>
        </p:spPr>
        <p:txBody>
          <a:bodyPr anchor="ctr">
            <a:no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+mn-lt"/>
              </a:rPr>
              <a:t>ХОРОВОДНЫЕ ИГРЫ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2341" y="651530"/>
            <a:ext cx="8386354" cy="2675273"/>
          </a:xfrm>
        </p:spPr>
        <p:txBody>
          <a:bodyPr anchor="ctr">
            <a:normAutofit/>
          </a:bodyPr>
          <a:lstStyle/>
          <a:p>
            <a:pPr algn="just"/>
            <a:r>
              <a:rPr lang="ru-RU" dirty="0"/>
              <a:t>            Это целый ряд детских игр, который основан на соединении песни с движением. В подобных играх действие осуществляется в ритме, словах и текстах, здесь ребенок драматизирует то, о чем поется в песне. Песня тесно связана с народной игрой. К таким играм относятся: «Где был, Иванушка?», «Берёзка», «Гуси и волк», «Колпачок (паучок)» и другие.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A08D8F-9F3F-B135-D46A-F1B290D83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54" y="2823883"/>
            <a:ext cx="5136776" cy="327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3" y="-154577"/>
            <a:ext cx="12252960" cy="716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6840" y="308894"/>
            <a:ext cx="9418320" cy="923630"/>
          </a:xfrm>
        </p:spPr>
        <p:txBody>
          <a:bodyPr anchor="ctr">
            <a:no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+mn-lt"/>
              </a:rPr>
              <a:t>ИГРЫ, ОТРАЖАЮЩИЕ ОТНОШЕНИЕ ЧЕЛОВЕКА К ПРИРОДЕ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4630" y="237180"/>
            <a:ext cx="8813074" cy="4005943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           Русский народ всегда трепетно относился к природе, берег ее, прославлял. Такие игры воспитывают доброе отношение к окружающему миру. Сюда относятся русские народные игры: «Гуси-лебеди», «Волк во рву», «Волк и овцы», «Вороны и воробьи», «Змейка», «Зайцы в огороде», «Пчелки и ласточки», «Кошки-мышки», «У медведя во бору», «Коршун и наседка», «Стадо»,» Хромая лиса», «Филин и пташки». «Лягушата», «Медведь и медовый пряник», «Зайки и ежи», «Ящерица», «Хромой цыпленок», «Оса» и их различные варианты.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B76577-5D6D-BCE9-6217-BB2EB9770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52" y="3018012"/>
            <a:ext cx="5744135" cy="323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54577"/>
            <a:ext cx="12252960" cy="716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8539" y="282246"/>
            <a:ext cx="4389120" cy="671081"/>
          </a:xfrm>
        </p:spPr>
        <p:txBody>
          <a:bodyPr anchor="ctr">
            <a:no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+mn-lt"/>
              </a:rPr>
              <a:t>ДРАМАТИЧЕСКИЕ ИГРЫ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8469" y="0"/>
            <a:ext cx="8334102" cy="3675529"/>
          </a:xfrm>
        </p:spPr>
        <p:txBody>
          <a:bodyPr anchor="ctr">
            <a:normAutofit/>
          </a:bodyPr>
          <a:lstStyle/>
          <a:p>
            <a:pPr algn="just"/>
            <a:r>
              <a:rPr lang="ru-RU" dirty="0"/>
              <a:t>           В основе этих игр лежало действие, развивающееся в диалоге персонажей. Это маленькие, разыгрываемые детьми пьески, персонажами их могут быть люди, животные, птицы, прием все они сохраняют свои природные качества: силу, храбрость, ум, хитрость, трусливость. Игра сопровождалась пением песенок, пантомимой.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578CBA-7E41-5939-DB3A-4D5FB6BBA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25" y="2671571"/>
            <a:ext cx="4577634" cy="34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9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12252960" cy="716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73137" y="513546"/>
            <a:ext cx="4384766" cy="610121"/>
          </a:xfrm>
        </p:spPr>
        <p:txBody>
          <a:bodyPr anchor="ctr">
            <a:no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+mn-lt"/>
              </a:rPr>
              <a:t>СОСТЯЗАТЕЛЬНЫЕ ИГРЫ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6731" y="349367"/>
            <a:ext cx="8786949" cy="4737463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             Игры, отражающие стремление детей стать сильнее, победить всех. Как тут не вспомнить о легендарных русских богатырях, которые не уступали ранее в популярности современным киногероям. Состязание может быть простым, например, в беге, прыжках, в ловкости, и усложненным, то есть с применением какого-либо инвентаря: веревок, мячей, шаров, палок, камешков. В этом разделе применяются игры: «Единоборство» (в различных положениях, с различным инвентарем), «Тяни в круг», «Бой петухов», «Достань камешек», «Перетяни за черту», «Тяни за булавы», «</a:t>
            </a:r>
            <a:r>
              <a:rPr lang="ru-RU" dirty="0" err="1"/>
              <a:t>Борящаяся</a:t>
            </a:r>
            <a:r>
              <a:rPr lang="ru-RU" dirty="0"/>
              <a:t> цепь», «Цепи кованы», «Перетягивание каната», «Перетягивание прыжками», «Вытолкни за круг». «Защита укрепления», «Сильный бросок», «Каждый против каждого», «Бои на бревне» и их различные варианты. </a:t>
            </a:r>
          </a:p>
        </p:txBody>
      </p:sp>
    </p:spTree>
    <p:extLst>
      <p:ext uri="{BB962C8B-B14F-4D97-AF65-F5344CB8AC3E}">
        <p14:creationId xmlns:p14="http://schemas.microsoft.com/office/powerpoint/2010/main" val="66998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12252960" cy="716715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5325" y="1039906"/>
            <a:ext cx="9640389" cy="419189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endParaRPr lang="ru-RU" dirty="0"/>
          </a:p>
          <a:p>
            <a:pPr algn="r">
              <a:lnSpc>
                <a:spcPct val="100000"/>
              </a:lnSpc>
            </a:pPr>
            <a:r>
              <a:rPr lang="ru-RU" dirty="0"/>
              <a:t>«Самое страшное - это когда ребёнок не умеет играть. Такой ребёнок похож на маленького скучного старичка, из которого со временем вырастает взрослый старец, лишённый, однако, основного преимущества старости - мудрости, ведь ей неоткуда взяться, когда в человеке не развиты фантазия и благородство, а значит, нет ни смелых идей, ни глубоких мыслей, ни чувств» </a:t>
            </a:r>
          </a:p>
          <a:p>
            <a:pPr algn="r">
              <a:lnSpc>
                <a:spcPct val="100000"/>
              </a:lnSpc>
            </a:pPr>
            <a:r>
              <a:rPr lang="ru-RU" dirty="0" err="1"/>
              <a:t>Астрид</a:t>
            </a:r>
            <a:r>
              <a:rPr lang="ru-RU" dirty="0"/>
              <a:t> Линдгрен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4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395" y="-154577"/>
            <a:ext cx="12252960" cy="716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5794" y="462037"/>
            <a:ext cx="4380411" cy="575287"/>
          </a:xfrm>
        </p:spPr>
        <p:txBody>
          <a:bodyPr anchor="ctr">
            <a:no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+mn-lt"/>
              </a:rPr>
              <a:t>СЕЗОННО-ОБРЯДОВЫЕ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247" y="1037324"/>
            <a:ext cx="8116388" cy="2638697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         Игры проводятся в определенное время года. Соответствуют русским народным праздникам. К таким играм относятся: «Катание яиц», «Заря», «Петушки», «У </a:t>
            </a:r>
            <a:r>
              <a:rPr lang="ru-RU" dirty="0" err="1"/>
              <a:t>Салохи</a:t>
            </a:r>
            <a:r>
              <a:rPr lang="ru-RU" dirty="0"/>
              <a:t>», «Богатырское двоеборье»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31026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12252960" cy="716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554" y="652622"/>
            <a:ext cx="9418320" cy="4794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+mn-lt"/>
              </a:rPr>
              <a:t>ЗАКЛЮЧЕНИЕ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0423" y="791455"/>
            <a:ext cx="8691154" cy="4572000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          Народные игры актуальны и интересны и в настоящее время, несмотря на то, что существует достаточно большое количество соблазнов в наш технократический век. 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          Использование русских народных игр в воспитании дошкольников помогает духовному совершенствованию личности ребенка, расширению его историко-культурного кругозора и повышению уровня национального самосознания.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           Благодаря знакомству с русскими народными играми в детском саду, мы сохраняем свои традиции, передаем будущему поколению, тем самым обеспечиваем духовное и физическое здоровье наших детей.</a:t>
            </a:r>
            <a:endParaRPr lang="en-US" dirty="0"/>
          </a:p>
          <a:p>
            <a:pPr algn="just"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0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12252960" cy="716715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1451" y="374469"/>
            <a:ext cx="9640389" cy="6148251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Из истории</a:t>
            </a:r>
          </a:p>
          <a:p>
            <a:r>
              <a:rPr lang="ru-RU" dirty="0"/>
              <a:t>        Русские народные подвижные игры имеют многотысячелетнюю историю: они сохранились до наших дней со времен глубокой старины, передавались из поколения в поколение, вбирая в себя лучшие национальные традиции.</a:t>
            </a:r>
          </a:p>
          <a:p>
            <a:pPr algn="just"/>
            <a:r>
              <a:rPr lang="ru-RU" dirty="0"/>
              <a:t>        Дети раннего возраста воспитывались в семьях на прибаутках, </a:t>
            </a:r>
            <a:r>
              <a:rPr lang="ru-RU" dirty="0" err="1"/>
              <a:t>потешках</a:t>
            </a:r>
            <a:r>
              <a:rPr lang="ru-RU" dirty="0"/>
              <a:t>, играх-забавах, связанных с первоначальными движениями самого малыша. В жизни более старших детей бытовали народные игры с разнообразным двигательным содержанием, включающие заманчивые для ребят зачины, </a:t>
            </a:r>
            <a:r>
              <a:rPr lang="ru-RU" dirty="0" err="1"/>
              <a:t>певалки</a:t>
            </a:r>
            <a:r>
              <a:rPr lang="ru-RU" dirty="0"/>
              <a:t>, считалки. </a:t>
            </a:r>
          </a:p>
          <a:p>
            <a:pPr algn="just"/>
            <a:r>
              <a:rPr lang="ru-RU" dirty="0"/>
              <a:t>       Собирались мальчишки и девчонки вечером на деревенской улице или за околицей, водили хороводы, пели песни, без устали бегали, играя в горелки, салочки, состязались в ловкости, играя в лапту. Зимой развлечения носили иной характер: устраивались катания с гор, игры в снежки; на лошадях катались по деревням с песнями и плясками. Для всех народных игр характерна любовь русского человека к веселью, удальству.</a:t>
            </a:r>
          </a:p>
          <a:p>
            <a:r>
              <a:rPr lang="ru-RU" dirty="0"/>
              <a:t> 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36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12252960" cy="716715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7354" y="310398"/>
            <a:ext cx="9370422" cy="220326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FFC000"/>
                </a:solidFill>
              </a:rPr>
              <a:t>Народная игра </a:t>
            </a:r>
            <a:r>
              <a:rPr lang="ru-RU" dirty="0"/>
              <a:t>– это одно из средств сохранения и передачи общечеловеческих ценностей и традиций народа. Посредством народной игры ребёнок входит в социум, осваивает нравственный, трудовой и эстетический опыт предыдущих поколений.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8CFADA-998A-A4FD-7F56-77CDE6EB1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36" y="2067299"/>
            <a:ext cx="7790328" cy="455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85292"/>
            <a:ext cx="12252960" cy="716715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0063" y="340659"/>
            <a:ext cx="9640389" cy="5106296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FFC000"/>
                </a:solidFill>
              </a:rPr>
              <a:t>НАРОДНАЯ ИГРА - КАК СРЕДСТВО ФОРМИРОВАНИЯ ГАРМОНИЧЕСКИ РАЗВИТОЙ ЛИЧНОСТИ </a:t>
            </a:r>
            <a:r>
              <a:rPr lang="ru-RU" dirty="0"/>
              <a:t>          </a:t>
            </a:r>
          </a:p>
          <a:p>
            <a:pPr algn="ctr">
              <a:lnSpc>
                <a:spcPct val="100000"/>
              </a:lnSpc>
            </a:pPr>
            <a:r>
              <a:rPr lang="ru-RU" dirty="0"/>
              <a:t>  Народная игра – игра, реализующаяся на принципах добровольности, спонтанности при особых условиях договоренности, популярная и широко распространенная в данный исторический момент развития общества и отражающего его особенности.</a:t>
            </a:r>
          </a:p>
          <a:p>
            <a:pPr algn="ctr">
              <a:lnSpc>
                <a:spcPct val="100000"/>
              </a:lnSpc>
            </a:pPr>
            <a:endParaRPr lang="ru-RU" dirty="0"/>
          </a:p>
          <a:p>
            <a:pPr algn="ctr">
              <a:lnSpc>
                <a:spcPct val="100000"/>
              </a:lnSpc>
            </a:pPr>
            <a:endParaRPr lang="ru-RU" dirty="0"/>
          </a:p>
          <a:p>
            <a:pPr algn="just">
              <a:lnSpc>
                <a:spcPct val="100000"/>
              </a:lnSpc>
            </a:pPr>
            <a:r>
              <a:rPr lang="ru-RU" dirty="0"/>
              <a:t>            Народная игра, являясь феноменом народной культуры, может служить одним из средств приобщения детей к народным традициям, что, в свою очередь, представляет важнейший аспект воспитания духовности, формирования системы общечеловеческих ценностей; в современной ситуации общественного развития обращение к народным истокам, к прошлому является весьма своевременным.</a:t>
            </a:r>
          </a:p>
        </p:txBody>
      </p:sp>
    </p:spTree>
    <p:extLst>
      <p:ext uri="{BB962C8B-B14F-4D97-AF65-F5344CB8AC3E}">
        <p14:creationId xmlns:p14="http://schemas.microsoft.com/office/powerpoint/2010/main" val="29726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12252960" cy="716715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2839" y="215153"/>
            <a:ext cx="9640389" cy="5913120"/>
          </a:xfrm>
        </p:spPr>
        <p:txBody>
          <a:bodyPr anchor="ctr">
            <a:normAutofit fontScale="92500" lnSpcReduction="10000"/>
          </a:bodyPr>
          <a:lstStyle/>
          <a:p>
            <a:pPr fontAlgn="t"/>
            <a:r>
              <a:rPr lang="ru-RU" sz="3000" b="1" dirty="0">
                <a:solidFill>
                  <a:srgbClr val="FFC000"/>
                </a:solidFill>
              </a:rPr>
              <a:t>АКТУАЛЬНОСТЬ ТЕМЫ</a:t>
            </a:r>
          </a:p>
          <a:p>
            <a:pPr algn="just" fontAlgn="t"/>
            <a:r>
              <a:rPr lang="ru-RU" dirty="0"/>
              <a:t>        Приобщение дошкольников в современном обществе к национальной культуре становиться актуальным педагогическим вопросом, потому что каждый народ не просто хранит свои традиции и особенности, но и стремиться перенести их в будущее, для того чтобы не утратить исторического национального лица и самобытности. Только на основе ознакомления с прошлым своего народа можно понять его настоящее и предвидеть будущее.</a:t>
            </a:r>
          </a:p>
          <a:p>
            <a:pPr algn="just" fontAlgn="t"/>
            <a:r>
              <a:rPr lang="ru-RU" dirty="0"/>
              <a:t>        В последнее время в жизни нашего общества материальные ценности стали преобладать над духовными интересами, поэтому у детей искажены представления о доброте, милосердии, великодушии, справедливости, гражданственности и патриотизме. Ребенок будет развиваться гармонично, когда будет учитываться согласование развитие духовно – нравственной и интеллектуальной системы. Невозможно воспитать здорового и гармонично развитого ребёнка без опоры на традиционную этику. </a:t>
            </a:r>
          </a:p>
          <a:p>
            <a:pPr algn="just" fontAlgn="t"/>
            <a:r>
              <a:rPr lang="ru-RU" dirty="0"/>
              <a:t>         Русская национальная культура это наследие, которое принадлежит народу. Веками она создавалась и сохранила свою самобытность и индивидуальность. Это ценность, которую нужно беречь и предавать их поколения в поколения.</a:t>
            </a:r>
          </a:p>
          <a:p>
            <a:pPr algn="just"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1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54577"/>
            <a:ext cx="12252960" cy="716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3520" y="261256"/>
            <a:ext cx="9418320" cy="80989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+mn-lt"/>
              </a:rPr>
              <a:t>ЦЕЛИ И ЗАДАЧИ ИСПОЛЬЗОВАНИЯ НАРОДНЫХ ИГР В ДОУ</a:t>
            </a:r>
            <a:r>
              <a:rPr lang="ru-RU" sz="1200" b="1" dirty="0">
                <a:solidFill>
                  <a:srgbClr val="FFC000"/>
                </a:solidFill>
                <a:latin typeface="+mn-lt"/>
              </a:rPr>
              <a:t> </a:t>
            </a:r>
            <a:br>
              <a:rPr lang="ru-RU" sz="1200" b="1" dirty="0">
                <a:solidFill>
                  <a:srgbClr val="FFC000"/>
                </a:solidFill>
                <a:latin typeface="+mn-lt"/>
              </a:rPr>
            </a:br>
            <a:endParaRPr lang="ru-RU" sz="12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9002" y="1166690"/>
            <a:ext cx="7907384" cy="5225146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ЦЕЛЬ: Приобщение детей к культуре народов России. </a:t>
            </a:r>
          </a:p>
          <a:p>
            <a:pPr algn="just">
              <a:lnSpc>
                <a:spcPct val="100000"/>
              </a:lnSpc>
            </a:pPr>
            <a:endParaRPr lang="ru-RU" dirty="0"/>
          </a:p>
          <a:p>
            <a:pPr algn="just">
              <a:lnSpc>
                <a:spcPct val="100000"/>
              </a:lnSpc>
            </a:pPr>
            <a:r>
              <a:rPr lang="ru-RU" dirty="0"/>
              <a:t>ЗАДАЧИ :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Развитие творческой индивидуальности;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Формирование понимания красоты речи;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Формирование духовной сферы, патриотических чувств;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Развитие эмоциональной сферы;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Формирование коммуникативных качеств;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Развитие умений выполнять игровые образы;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Приобщение к народной культуре, традициям;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Развитие физических качеств;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Умение действовать согласно правилам игры;</a:t>
            </a:r>
          </a:p>
          <a:p>
            <a:pPr algn="just"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21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577"/>
            <a:ext cx="12252960" cy="716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011" y="398287"/>
            <a:ext cx="8247017" cy="5509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+mn-lt"/>
              </a:rPr>
              <a:t>Считалки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5920" y="949235"/>
            <a:ext cx="5669280" cy="5573485"/>
          </a:xfrm>
        </p:spPr>
        <p:txBody>
          <a:bodyPr anchor="ctr">
            <a:normAutofit lnSpcReduction="10000"/>
          </a:bodyPr>
          <a:lstStyle/>
          <a:p>
            <a:pPr algn="just" fontAlgn="t"/>
            <a:r>
              <a:rPr lang="ru-RU" dirty="0"/>
              <a:t>              Детские считалки – необходимая часть игр. Ведь почти всегда нужно выбрать водящего. И сделать это нужно честно, без обмана, справедливо. </a:t>
            </a:r>
          </a:p>
          <a:p>
            <a:pPr algn="just" fontAlgn="t"/>
            <a:r>
              <a:rPr lang="ru-RU" dirty="0"/>
              <a:t>             Раньше стишки для выбора ведущего или установления очередности и игре называли в народе «жеребьевками» или  «гадалками». Разучивание считалок помогает детям развить память и приобщиться к русской фольклорной культуре, но и повысит их «рейтинг» среди сверстников. </a:t>
            </a:r>
          </a:p>
          <a:p>
            <a:pPr algn="just" fontAlgn="t"/>
            <a:r>
              <a:rPr lang="ru-RU" dirty="0"/>
              <a:t>             Детские считалки бывают очень разные: длинные и короткие, легкие и не очень в запоминании, старинные и современные. Но одно свойство объединяет их – они обязательно ритмичные.</a:t>
            </a:r>
          </a:p>
          <a:p>
            <a:pPr algn="just">
              <a:lnSpc>
                <a:spcPct val="100000"/>
              </a:lnSpc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7E01F3-F399-0C3F-176A-572435C2C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156448"/>
            <a:ext cx="3783106" cy="42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1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12252960" cy="716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3520" y="330667"/>
            <a:ext cx="9418320" cy="740488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 err="1">
                <a:solidFill>
                  <a:srgbClr val="FFC000"/>
                </a:solidFill>
                <a:latin typeface="+mn-lt"/>
              </a:rPr>
              <a:t>Заклички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8769" y="787639"/>
            <a:ext cx="52484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     Все явления и силы природы: солнце, радуга, гром, дождь, ветер, а также времена года: весна, лето, осень, зима – живут в </a:t>
            </a:r>
            <a:r>
              <a:rPr lang="ru-RU" dirty="0" err="1"/>
              <a:t>закличке</a:t>
            </a:r>
            <a:r>
              <a:rPr lang="ru-RU" dirty="0"/>
              <a:t> как одушевленные существа. Ребенок сам вступает с ними в контакт, сговор: солнце просит о тепле и ласке, о щедром лете; радугу – «перебить дождя»; гром – пожалеть дом, не пугать конец, гусей, детей; подсказывает дождю, что поливать и сколько воды вылить; обещает за исправную работу подарок – сварить </a:t>
            </a:r>
            <a:r>
              <a:rPr lang="ru-RU" dirty="0" err="1"/>
              <a:t>борщик</a:t>
            </a:r>
            <a:r>
              <a:rPr lang="ru-RU" dirty="0"/>
              <a:t>, дать </a:t>
            </a:r>
            <a:r>
              <a:rPr lang="ru-RU" dirty="0" err="1"/>
              <a:t>огуречик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           </a:t>
            </a:r>
            <a:r>
              <a:rPr lang="ru-RU" dirty="0" err="1"/>
              <a:t>Закличка</a:t>
            </a:r>
            <a:r>
              <a:rPr lang="ru-RU" dirty="0"/>
              <a:t> рождает в ребенке веру в весомость и значимость слова. Эта вера укрепляется самим действием заклинания и в то же время чувством защищенности в случае неблагоприятного исхода просьбы, ибо обращается к силам природы ребенок всегда вместе с другими детьми. 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5CB2E8-4B80-2888-CE8C-F1F4755A0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08" y="905434"/>
            <a:ext cx="4426004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1319</TotalTime>
  <Words>1771</Words>
  <Application>Microsoft Office PowerPoint</Application>
  <PresentationFormat>Широкоэкранный</PresentationFormat>
  <Paragraphs>88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Gill Sans MT</vt:lpstr>
      <vt:lpstr>Wingdings</vt:lpstr>
      <vt:lpstr>Галерея</vt:lpstr>
      <vt:lpstr>МБДОУ «Детский сад комбинированного вида №14»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ЗАДАЧИ ИСПОЛЬЗОВАНИЯ НАРОДНЫХ ИГР В ДОУ  </vt:lpstr>
      <vt:lpstr>Считалки</vt:lpstr>
      <vt:lpstr>Заклички</vt:lpstr>
      <vt:lpstr>ИГРОВЫЕ ПРИПЕВКИ</vt:lpstr>
      <vt:lpstr>НЕБЫЛИЦЫ-ПЕРЕВЕРТЫШИ</vt:lpstr>
      <vt:lpstr>Презентация PowerPoint</vt:lpstr>
      <vt:lpstr>ПАЛЬЧИКОВЫЕ </vt:lpstr>
      <vt:lpstr>ИГРЫ-ЗАБАВЫ</vt:lpstr>
      <vt:lpstr>ИГРЫ - ЛОВИШКИ</vt:lpstr>
      <vt:lpstr>ХОРОВОДНЫЕ ИГРЫ</vt:lpstr>
      <vt:lpstr>ИГРЫ, ОТРАЖАЮЩИЕ ОТНОШЕНИЕ ЧЕЛОВЕКА К ПРИРОДЕ</vt:lpstr>
      <vt:lpstr>ДРАМАТИЧЕСКИЕ ИГРЫ</vt:lpstr>
      <vt:lpstr>СОСТЯЗАТЕЛЬНЫЕ ИГРЫ</vt:lpstr>
      <vt:lpstr>СЕЗОННО-ОБРЯДОВЫЕ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DS_5_Dell2</dc:creator>
  <cp:lastModifiedBy>Мария Калугина</cp:lastModifiedBy>
  <cp:revision>61</cp:revision>
  <dcterms:created xsi:type="dcterms:W3CDTF">2022-03-19T15:16:39Z</dcterms:created>
  <dcterms:modified xsi:type="dcterms:W3CDTF">2025-01-07T16:59:29Z</dcterms:modified>
</cp:coreProperties>
</file>