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DD89-6B5A-4B64-8A27-85C15B9A048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82A3-34C0-41FB-B6F6-9BB032EC3E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45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DD89-6B5A-4B64-8A27-85C15B9A048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82A3-34C0-41FB-B6F6-9BB032EC3E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70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DD89-6B5A-4B64-8A27-85C15B9A048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82A3-34C0-41FB-B6F6-9BB032EC3E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86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DD89-6B5A-4B64-8A27-85C15B9A048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82A3-34C0-41FB-B6F6-9BB032EC3E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492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DD89-6B5A-4B64-8A27-85C15B9A048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82A3-34C0-41FB-B6F6-9BB032EC3E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2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DD89-6B5A-4B64-8A27-85C15B9A048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82A3-34C0-41FB-B6F6-9BB032EC3E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822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DD89-6B5A-4B64-8A27-85C15B9A048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82A3-34C0-41FB-B6F6-9BB032EC3E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14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DD89-6B5A-4B64-8A27-85C15B9A048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82A3-34C0-41FB-B6F6-9BB032EC3E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72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DD89-6B5A-4B64-8A27-85C15B9A048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82A3-34C0-41FB-B6F6-9BB032EC3E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76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DD89-6B5A-4B64-8A27-85C15B9A048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82A3-34C0-41FB-B6F6-9BB032EC3E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429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DD89-6B5A-4B64-8A27-85C15B9A048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82A3-34C0-41FB-B6F6-9BB032EC3E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59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DDD89-6B5A-4B64-8A27-85C15B9A048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382A3-34C0-41FB-B6F6-9BB032EC3E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9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7081" y="188640"/>
            <a:ext cx="6624736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</a:t>
            </a: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</a:t>
            </a: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школа искусств № 13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игрушки прошлого века</a:t>
            </a:r>
          </a:p>
          <a:p>
            <a:pPr algn="ctr"/>
            <a:endParaRPr lang="ru-RU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2108697"/>
            <a:ext cx="2590355" cy="243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08" y="2060848"/>
            <a:ext cx="1656818" cy="2482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479715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75-ой годовщине Великой отечественной войне посвящается…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7080" y="5661248"/>
            <a:ext cx="6335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Преподаватель отделения </a:t>
            </a:r>
          </a:p>
          <a:p>
            <a:pPr algn="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«Изобразительное искусство» Панкова Е.С.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623731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Ульяновск,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508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http://s55.radikal.ru/i147/1107/d1/cbca3d1075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20461"/>
            <a:ext cx="3072749" cy="2048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92" y="1020461"/>
            <a:ext cx="3072748" cy="2048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56992"/>
            <a:ext cx="3072749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92" y="3356992"/>
            <a:ext cx="3072748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88480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21" y="0"/>
            <a:ext cx="9179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3672408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84" y="3356992"/>
            <a:ext cx="3829608" cy="2553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05276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2513856" cy="3770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45" y="695919"/>
            <a:ext cx="3032780" cy="2021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14905"/>
            <a:ext cx="3232456" cy="2154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709" y="3789040"/>
            <a:ext cx="172819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59254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64704"/>
            <a:ext cx="4646290" cy="348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5085184"/>
            <a:ext cx="4934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16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07" y="476672"/>
            <a:ext cx="6279034" cy="549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683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313622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252833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665" y="3068960"/>
            <a:ext cx="216024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42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6" y="0"/>
            <a:ext cx="9179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2305024" cy="407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332656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игрушки по старым технологиям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94945"/>
            <a:ext cx="2971044" cy="405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393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21" y="872716"/>
            <a:ext cx="3410043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53" y="980728"/>
            <a:ext cx="3335288" cy="234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6" r="14866"/>
          <a:stretch/>
        </p:blipFill>
        <p:spPr bwMode="auto">
          <a:xfrm>
            <a:off x="4822396" y="3501008"/>
            <a:ext cx="3321745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242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69269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92" y="1062028"/>
            <a:ext cx="670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48880"/>
            <a:ext cx="1704877" cy="170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404664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Винтажная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ёлочная игрушка 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731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20" y="332656"/>
            <a:ext cx="80962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96952"/>
            <a:ext cx="216376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174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433108"/>
            <a:ext cx="6223882" cy="573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924" y="548680"/>
            <a:ext cx="2251348" cy="155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770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22" y="1043944"/>
            <a:ext cx="3217540" cy="2145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924" y="1043944"/>
            <a:ext cx="3222436" cy="2148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60" y="3645024"/>
            <a:ext cx="3226302" cy="2263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37" y="3645023"/>
            <a:ext cx="3395465" cy="2263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979712" y="33730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 карта по изготовлению игрушк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7738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55</Words>
  <Application>Microsoft Office PowerPoint</Application>
  <PresentationFormat>Экран (4:3)</PresentationFormat>
  <Paragraphs>12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ДШИ 13</dc:creator>
  <cp:lastModifiedBy>ДШИ 13</cp:lastModifiedBy>
  <cp:revision>16</cp:revision>
  <dcterms:created xsi:type="dcterms:W3CDTF">2019-11-26T10:27:24Z</dcterms:created>
  <dcterms:modified xsi:type="dcterms:W3CDTF">2025-01-29T11:11:35Z</dcterms:modified>
</cp:coreProperties>
</file>