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98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3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81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44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5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85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4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41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47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675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3E4A7-3733-4AD0-AD66-2F736F29266F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24198-E731-4EBF-B069-EF73989360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1782" y="12630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Проект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Тема: </a:t>
            </a:r>
            <a:r>
              <a:rPr lang="ru-RU" dirty="0" smtClean="0">
                <a:solidFill>
                  <a:schemeClr val="bg1"/>
                </a:solidFill>
              </a:rPr>
              <a:t>«Солдат- </a:t>
            </a:r>
            <a:r>
              <a:rPr lang="ru-RU" dirty="0" smtClean="0">
                <a:solidFill>
                  <a:schemeClr val="bg1"/>
                </a:solidFill>
              </a:rPr>
              <a:t>защитник отечества?»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1782" y="4085863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</a:rPr>
              <a:t>с</a:t>
            </a:r>
            <a:r>
              <a:rPr lang="ru-RU" sz="2800" dirty="0" smtClean="0">
                <a:solidFill>
                  <a:schemeClr val="bg1"/>
                </a:solidFill>
              </a:rPr>
              <a:t>редняя группа</a:t>
            </a:r>
            <a:endParaRPr lang="ru-RU" sz="2800" dirty="0" smtClean="0">
              <a:solidFill>
                <a:schemeClr val="bg1"/>
              </a:solidFill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</a:rPr>
              <a:t>Воспитатель: </a:t>
            </a:r>
            <a:r>
              <a:rPr lang="ru-RU" sz="2800" dirty="0" err="1" smtClean="0">
                <a:solidFill>
                  <a:schemeClr val="bg1"/>
                </a:solidFill>
              </a:rPr>
              <a:t>Предыбайлова</a:t>
            </a:r>
            <a:r>
              <a:rPr lang="ru-RU" sz="2800" dirty="0" smtClean="0">
                <a:solidFill>
                  <a:schemeClr val="bg1"/>
                </a:solidFill>
              </a:rPr>
              <a:t> Е.Г.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81200" y="467421"/>
            <a:ext cx="10086109" cy="6714343"/>
          </a:xfrm>
        </p:spPr>
        <p:txBody>
          <a:bodyPr>
            <a:normAutofit fontScale="85000" lnSpcReduction="20000"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sz="2700" b="1" u="sng" dirty="0" smtClean="0"/>
              <a:t>Работа </a:t>
            </a:r>
            <a:r>
              <a:rPr lang="ru-RU" sz="2700" b="1" u="sng" dirty="0"/>
              <a:t>с родителями</a:t>
            </a:r>
            <a:r>
              <a:rPr lang="ru-RU" sz="2700" u="sng" dirty="0"/>
              <a:t> 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- подбор </a:t>
            </a:r>
            <a:r>
              <a:rPr lang="ru-RU" sz="2700" dirty="0" smtClean="0"/>
              <a:t> фотографий о службе в армии.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- «День защитника Отечества» </a:t>
            </a:r>
            <a:r>
              <a:rPr lang="ru-RU" sz="2700" dirty="0" smtClean="0"/>
              <a:t>(папка передвижка).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- подбор информаций на тему: «Наша армия»</a:t>
            </a:r>
            <a:br>
              <a:rPr lang="ru-RU" sz="2700" dirty="0"/>
            </a:br>
            <a:r>
              <a:rPr lang="ru-RU" sz="2700" dirty="0"/>
              <a:t>- консультации для родителей</a:t>
            </a:r>
            <a:br>
              <a:rPr lang="ru-RU" sz="2700" dirty="0"/>
            </a:br>
            <a:r>
              <a:rPr lang="ru-RU" sz="2700" dirty="0"/>
              <a:t>- предложить вместе с детьми понаблюдать за военными (выправка, поведение, форма и т.д.) –презентация.</a:t>
            </a:r>
            <a:br>
              <a:rPr lang="ru-RU" sz="2700" dirty="0"/>
            </a:br>
            <a:r>
              <a:rPr lang="ru-RU" sz="2700" dirty="0"/>
              <a:t>Создание условий для самостоятельной деятельности</a:t>
            </a:r>
            <a:r>
              <a:rPr lang="ru-RU" sz="2700" dirty="0" smtClean="0"/>
              <a:t>.</a:t>
            </a:r>
            <a:r>
              <a:rPr lang="ru-RU" sz="2700" b="1" dirty="0"/>
              <a:t> </a:t>
            </a:r>
            <a:endParaRPr lang="ru-RU" sz="2700" b="1" dirty="0" smtClean="0"/>
          </a:p>
          <a:p>
            <a:pPr algn="l"/>
            <a:r>
              <a:rPr lang="ru-RU" sz="2700" b="1" u="sng" dirty="0" err="1" smtClean="0"/>
              <a:t>Преметно</a:t>
            </a:r>
            <a:r>
              <a:rPr lang="ru-RU" sz="2700" b="1" u="sng" dirty="0" smtClean="0"/>
              <a:t>-пространственная </a:t>
            </a:r>
            <a:r>
              <a:rPr lang="ru-RU" sz="2700" b="1" u="sng" dirty="0"/>
              <a:t>развивающая </a:t>
            </a:r>
            <a:r>
              <a:rPr lang="ru-RU" sz="2700" b="1" u="sng" dirty="0" smtClean="0"/>
              <a:t>среда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- Разного вида конструкторы.</a:t>
            </a:r>
            <a:br>
              <a:rPr lang="ru-RU" sz="2700" dirty="0"/>
            </a:br>
            <a:r>
              <a:rPr lang="ru-RU" sz="2700" dirty="0"/>
              <a:t>- дидактические игры: лото, домино </a:t>
            </a:r>
            <a:br>
              <a:rPr lang="ru-RU" sz="2700" dirty="0"/>
            </a:br>
            <a:r>
              <a:rPr lang="ru-RU" sz="2700" dirty="0"/>
              <a:t>- «Собери картинку» </a:t>
            </a:r>
            <a:br>
              <a:rPr lang="ru-RU" sz="2700" dirty="0"/>
            </a:br>
            <a:r>
              <a:rPr lang="ru-RU" sz="2700" dirty="0"/>
              <a:t>- атрибуты для с/ролевой игры «Моряки», </a:t>
            </a:r>
            <a:br>
              <a:rPr lang="ru-RU" sz="2700" dirty="0"/>
            </a:br>
            <a:r>
              <a:rPr lang="ru-RU" sz="2700" dirty="0"/>
              <a:t>- трафареты военной техники</a:t>
            </a:r>
            <a:br>
              <a:rPr lang="ru-RU" sz="2700" dirty="0"/>
            </a:br>
            <a:r>
              <a:rPr lang="ru-RU" sz="2700" dirty="0"/>
              <a:t>- </a:t>
            </a:r>
            <a:r>
              <a:rPr lang="ru-RU" sz="2700" dirty="0" err="1"/>
              <a:t>пазлы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- подбор художественной литературы</a:t>
            </a:r>
            <a:br>
              <a:rPr lang="ru-RU" sz="2700" dirty="0"/>
            </a:br>
            <a:r>
              <a:rPr lang="ru-RU" sz="2700" dirty="0"/>
              <a:t>- подбор иллюстраций</a:t>
            </a:r>
            <a:br>
              <a:rPr lang="ru-RU" sz="2700" dirty="0"/>
            </a:br>
            <a:r>
              <a:rPr lang="ru-RU" sz="2700" dirty="0" smtClean="0"/>
              <a:t>- </a:t>
            </a:r>
            <a:r>
              <a:rPr lang="ru-RU" sz="2700" dirty="0"/>
              <a:t>игра «Солдатики»</a:t>
            </a:r>
            <a:br>
              <a:rPr lang="ru-RU" sz="27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7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81200" y="467421"/>
            <a:ext cx="10086109" cy="6714343"/>
          </a:xfrm>
        </p:spPr>
        <p:txBody>
          <a:bodyPr>
            <a:normAutofit fontScale="92500" lnSpcReduction="10000"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sz="2600" b="1" u="sng" dirty="0"/>
              <a:t>Методы проекта: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• познавательный, игровой, </a:t>
            </a:r>
            <a:r>
              <a:rPr lang="ru-RU" sz="2600" dirty="0" err="1"/>
              <a:t>творческо</a:t>
            </a:r>
            <a:r>
              <a:rPr lang="ru-RU" sz="2600" dirty="0"/>
              <a:t> – информационный;</a:t>
            </a:r>
            <a:br>
              <a:rPr lang="ru-RU" sz="2600" dirty="0"/>
            </a:br>
            <a:r>
              <a:rPr lang="ru-RU" sz="2600" dirty="0"/>
              <a:t>• исследовательские: проблемные вопросы, наблюдения;</a:t>
            </a:r>
            <a:br>
              <a:rPr lang="ru-RU" sz="2600" dirty="0"/>
            </a:br>
            <a:r>
              <a:rPr lang="ru-RU" sz="2600" dirty="0"/>
              <a:t>• словесные: беседы, чтение литературы, консультации для родителей, объяснения, указания, словесные инструкции;</a:t>
            </a:r>
            <a:br>
              <a:rPr lang="ru-RU" sz="2600" dirty="0"/>
            </a:br>
            <a:r>
              <a:rPr lang="ru-RU" sz="2600" dirty="0"/>
              <a:t>• технология моделирования;</a:t>
            </a:r>
            <a:br>
              <a:rPr lang="ru-RU" sz="2600" dirty="0"/>
            </a:br>
            <a:r>
              <a:rPr lang="ru-RU" sz="2600" dirty="0"/>
              <a:t>• релаксация;</a:t>
            </a:r>
            <a:br>
              <a:rPr lang="ru-RU" sz="2600" dirty="0"/>
            </a:br>
            <a:r>
              <a:rPr lang="ru-RU" sz="2600" dirty="0"/>
              <a:t>• слушание музыки.</a:t>
            </a:r>
            <a:br>
              <a:rPr lang="ru-RU" sz="2600" dirty="0"/>
            </a:br>
            <a:r>
              <a:rPr lang="ru-RU" sz="2600" b="1" u="sng" dirty="0"/>
              <a:t>Формы организации проекта: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• Познавательные занятия (аппликация, рисование, лепка, музыка, развитие речи, социальный мир);</a:t>
            </a:r>
            <a:br>
              <a:rPr lang="ru-RU" sz="2600" dirty="0"/>
            </a:br>
            <a:r>
              <a:rPr lang="ru-RU" sz="2600" dirty="0"/>
              <a:t>• Дидактические игры</a:t>
            </a:r>
            <a:br>
              <a:rPr lang="ru-RU" sz="2600" dirty="0"/>
            </a:br>
            <a:r>
              <a:rPr lang="ru-RU" sz="2600" dirty="0"/>
              <a:t>Ролевые игры </a:t>
            </a:r>
            <a:br>
              <a:rPr lang="ru-RU" sz="2600" dirty="0"/>
            </a:br>
            <a:r>
              <a:rPr lang="ru-RU" sz="2600" dirty="0"/>
              <a:t>• Трудовая деятельность детей.</a:t>
            </a:r>
            <a:br>
              <a:rPr lang="ru-RU" sz="2600" dirty="0"/>
            </a:br>
            <a:r>
              <a:rPr lang="ru-RU" sz="2600" dirty="0"/>
              <a:t>• П/игры, эстафета</a:t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8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787237" y="412003"/>
            <a:ext cx="10404763" cy="6714343"/>
          </a:xfrm>
        </p:spPr>
        <p:txBody>
          <a:bodyPr>
            <a:normAutofit fontScale="77500" lnSpcReduction="20000"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sz="2600" b="1" u="sng" dirty="0"/>
              <a:t>Методы проекта: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• познавательный, игровой, </a:t>
            </a:r>
            <a:r>
              <a:rPr lang="ru-RU" sz="2600" dirty="0" err="1"/>
              <a:t>творческо</a:t>
            </a:r>
            <a:r>
              <a:rPr lang="ru-RU" sz="2600" dirty="0"/>
              <a:t> – информационный;</a:t>
            </a:r>
            <a:br>
              <a:rPr lang="ru-RU" sz="2600" dirty="0"/>
            </a:br>
            <a:r>
              <a:rPr lang="ru-RU" sz="2600" dirty="0"/>
              <a:t>• исследовательские: проблемные </a:t>
            </a:r>
            <a:r>
              <a:rPr lang="ru-RU" sz="2600" dirty="0" smtClean="0"/>
              <a:t>вопросы;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• словесные: беседы, чтение литературы, консультации для родителей, объяснения, указания, словесные инструкции;</a:t>
            </a:r>
            <a:br>
              <a:rPr lang="ru-RU" sz="2600" dirty="0"/>
            </a:br>
            <a:r>
              <a:rPr lang="ru-RU" sz="2600" dirty="0"/>
              <a:t>• технология моделирования;</a:t>
            </a:r>
            <a:br>
              <a:rPr lang="ru-RU" sz="2600" dirty="0"/>
            </a:br>
            <a:r>
              <a:rPr lang="ru-RU" sz="2600" dirty="0"/>
              <a:t>• релаксация;</a:t>
            </a:r>
            <a:br>
              <a:rPr lang="ru-RU" sz="2600" dirty="0"/>
            </a:br>
            <a:r>
              <a:rPr lang="ru-RU" sz="2600" dirty="0"/>
              <a:t>• слушание музыки.</a:t>
            </a:r>
            <a:br>
              <a:rPr lang="ru-RU" sz="2600" dirty="0"/>
            </a:br>
            <a:r>
              <a:rPr lang="ru-RU" sz="2600" b="1" u="sng" dirty="0"/>
              <a:t>Формы организации проекта: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• Познавательные занятия (аппликация, рисование, лепка, музыка, развитие речи, социальный мир);</a:t>
            </a:r>
            <a:br>
              <a:rPr lang="ru-RU" sz="2600" dirty="0"/>
            </a:br>
            <a:r>
              <a:rPr lang="ru-RU" sz="2600" dirty="0"/>
              <a:t>• Дидактические игры</a:t>
            </a:r>
            <a:br>
              <a:rPr lang="ru-RU" sz="2600" dirty="0"/>
            </a:br>
            <a:r>
              <a:rPr lang="ru-RU" sz="2600" dirty="0"/>
              <a:t>Ролевые игры </a:t>
            </a:r>
            <a:br>
              <a:rPr lang="ru-RU" sz="2600" dirty="0"/>
            </a:br>
            <a:r>
              <a:rPr lang="ru-RU" sz="2600" dirty="0"/>
              <a:t>• Трудовая деятельность детей.</a:t>
            </a:r>
            <a:br>
              <a:rPr lang="ru-RU" sz="2600" dirty="0"/>
            </a:br>
            <a:r>
              <a:rPr lang="ru-RU" sz="2600" dirty="0"/>
              <a:t>• П/игры, </a:t>
            </a:r>
            <a:r>
              <a:rPr lang="ru-RU" sz="2600" dirty="0" smtClean="0"/>
              <a:t>эстафета</a:t>
            </a:r>
          </a:p>
          <a:p>
            <a:pPr algn="l"/>
            <a:r>
              <a:rPr lang="ru-RU" b="1" u="sng" dirty="0" smtClean="0"/>
              <a:t>Наглядный </a:t>
            </a:r>
            <a:r>
              <a:rPr lang="ru-RU" b="1" u="sng" dirty="0"/>
              <a:t>материал: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иллюстрации, слайды;</a:t>
            </a:r>
            <a:br>
              <a:rPr lang="ru-RU" dirty="0"/>
            </a:br>
            <a:r>
              <a:rPr lang="ru-RU" dirty="0"/>
              <a:t>- настольно-печатные игры;</a:t>
            </a:r>
            <a:br>
              <a:rPr lang="ru-RU" dirty="0"/>
            </a:br>
            <a:r>
              <a:rPr lang="ru-RU" dirty="0"/>
              <a:t>- дидактические игры;</a:t>
            </a:r>
            <a:br>
              <a:rPr lang="ru-RU" dirty="0"/>
            </a:br>
            <a:r>
              <a:rPr lang="ru-RU" dirty="0"/>
              <a:t>- библиотечка юного защитника;</a:t>
            </a:r>
            <a:br>
              <a:rPr lang="ru-RU" dirty="0"/>
            </a:br>
            <a:r>
              <a:rPr lang="ru-RU" dirty="0"/>
              <a:t>- альбом «Военная техника»;</a:t>
            </a:r>
            <a:br>
              <a:rPr lang="ru-RU" dirty="0"/>
            </a:br>
            <a:r>
              <a:rPr lang="ru-RU" dirty="0"/>
              <a:t>- художественная литература</a:t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9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 fontScale="85000" lnSpcReduction="20000"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sz="2600" b="1" u="sng" dirty="0"/>
              <a:t>Результативность </a:t>
            </a:r>
            <a:r>
              <a:rPr lang="ru-RU" sz="2600" b="1" u="sng" dirty="0" smtClean="0"/>
              <a:t>проекта: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1.Развитие познавательного интереса детей, расширение представлений о военных.</a:t>
            </a:r>
            <a:br>
              <a:rPr lang="ru-RU" sz="2600" dirty="0"/>
            </a:br>
            <a:r>
              <a:rPr lang="ru-RU" sz="2600" dirty="0"/>
              <a:t>2. Положительно-эмоциональное и осознанное отношение к Родине, к мужчинам,</a:t>
            </a:r>
            <a:br>
              <a:rPr lang="ru-RU" sz="2600" dirty="0"/>
            </a:br>
            <a:r>
              <a:rPr lang="ru-RU" sz="2600" dirty="0"/>
              <a:t>к Российской армии, к людям.</a:t>
            </a:r>
            <a:br>
              <a:rPr lang="ru-RU" sz="2600" dirty="0"/>
            </a:br>
            <a:r>
              <a:rPr lang="ru-RU" sz="2600" dirty="0"/>
              <a:t>3. Формирование у детей патриотического чувства.</a:t>
            </a:r>
            <a:br>
              <a:rPr lang="ru-RU" sz="2600" dirty="0"/>
            </a:br>
            <a:r>
              <a:rPr lang="ru-RU" sz="2600" dirty="0"/>
              <a:t>4. Расширится и активизируется словарный запас по теме.</a:t>
            </a:r>
            <a:br>
              <a:rPr lang="ru-RU" sz="2600" dirty="0"/>
            </a:br>
            <a:r>
              <a:rPr lang="ru-RU" sz="2600" dirty="0"/>
              <a:t>5. Дошкольники научаться использовать свои знания в нестандартных ситуациях. </a:t>
            </a:r>
            <a:br>
              <a:rPr lang="ru-RU" sz="2600" dirty="0"/>
            </a:br>
            <a:r>
              <a:rPr lang="ru-RU" sz="2600" dirty="0"/>
              <a:t>6. Готовность прийти на помощь, умение защищать слабых, умение дружить.</a:t>
            </a:r>
            <a:br>
              <a:rPr lang="ru-RU" sz="2600" dirty="0"/>
            </a:br>
            <a:r>
              <a:rPr lang="ru-RU" sz="2600" dirty="0"/>
              <a:t>7. Улучшилась дисциплина</a:t>
            </a:r>
            <a:br>
              <a:rPr lang="ru-RU" sz="2600" dirty="0"/>
            </a:br>
            <a:r>
              <a:rPr lang="ru-RU" sz="2600" dirty="0"/>
              <a:t>8.Сформировались культурно – гигиенические навыки.</a:t>
            </a:r>
            <a:br>
              <a:rPr lang="ru-RU" sz="2600" dirty="0"/>
            </a:br>
            <a:r>
              <a:rPr lang="ru-RU" sz="2600" b="1" u="sng" dirty="0"/>
              <a:t>Продукт проекта: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1.Изготовление подарков для пап.</a:t>
            </a:r>
            <a:br>
              <a:rPr lang="ru-RU" sz="2600" dirty="0"/>
            </a:br>
            <a:r>
              <a:rPr lang="ru-RU" sz="2600" dirty="0"/>
              <a:t>2. Выставка детского творчества.</a:t>
            </a:r>
            <a:br>
              <a:rPr lang="ru-RU" sz="2600" dirty="0"/>
            </a:br>
            <a:r>
              <a:rPr lang="ru-RU" sz="2600" dirty="0"/>
              <a:t>3. Коллективная аппликации «Парад военной техники».</a:t>
            </a:r>
            <a:br>
              <a:rPr lang="ru-RU" sz="2600" dirty="0"/>
            </a:br>
            <a:r>
              <a:rPr lang="ru-RU" sz="2600" dirty="0"/>
              <a:t>4. Участие в развлечении </a:t>
            </a:r>
            <a:r>
              <a:rPr lang="ru-RU" sz="2600" dirty="0" smtClean="0"/>
              <a:t>«День защитника отечества»</a:t>
            </a:r>
            <a:endParaRPr lang="ru-RU" sz="2600" dirty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3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2" y="412003"/>
            <a:ext cx="7606145" cy="5891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21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731">
            <a:off x="657959" y="592112"/>
            <a:ext cx="4980709" cy="3742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1" y="412004"/>
            <a:ext cx="3879273" cy="2442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33" y="3103958"/>
            <a:ext cx="4530436" cy="309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63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959">
            <a:off x="6649219" y="1052020"/>
            <a:ext cx="4479862" cy="342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0" y="789709"/>
            <a:ext cx="5056908" cy="3629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66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2701636"/>
            <a:ext cx="4793673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55" y="412003"/>
            <a:ext cx="3983182" cy="410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412003"/>
            <a:ext cx="4682837" cy="3287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36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0" y="568037"/>
            <a:ext cx="3735532" cy="3061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37" y="2673927"/>
            <a:ext cx="5805054" cy="3671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32" y="568038"/>
            <a:ext cx="4398818" cy="3061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86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5872"/>
            <a:ext cx="5874327" cy="3685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57" y="2920470"/>
            <a:ext cx="4100945" cy="333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1" y="373620"/>
            <a:ext cx="4627508" cy="3646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06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7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19" y="1812219"/>
            <a:ext cx="61214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8" y="279646"/>
            <a:ext cx="6262255" cy="419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30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15" y="2680118"/>
            <a:ext cx="5262996" cy="4067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18" y="360930"/>
            <a:ext cx="4814453" cy="353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0" y="323765"/>
            <a:ext cx="5143500" cy="4253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78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439">
            <a:off x="7942119" y="1159410"/>
            <a:ext cx="3456708" cy="3435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5" y="412003"/>
            <a:ext cx="5985162" cy="456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5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235527"/>
            <a:ext cx="4918364" cy="439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0145"/>
            <a:ext cx="5708073" cy="5153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05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" y="412003"/>
            <a:ext cx="5624945" cy="630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5" y="363512"/>
            <a:ext cx="4530436" cy="4450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55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95055" y="412003"/>
            <a:ext cx="9947563" cy="6714343"/>
          </a:xfrm>
        </p:spPr>
        <p:txBody>
          <a:bodyPr>
            <a:normAutofit/>
          </a:bodyPr>
          <a:lstStyle/>
          <a:p>
            <a:pPr algn="l"/>
            <a:endParaRPr lang="ru-RU" sz="2500" b="1" u="sng" dirty="0" smtClean="0"/>
          </a:p>
          <a:p>
            <a:pPr algn="l"/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412003"/>
            <a:ext cx="5846618" cy="4131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0" y="572208"/>
            <a:ext cx="4211782" cy="4279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74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1039091"/>
            <a:ext cx="9144000" cy="3934691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Тип проекта:</a:t>
            </a:r>
            <a:r>
              <a:rPr lang="ru-RU" sz="3600" dirty="0"/>
              <a:t> патриотический, познавательно – игровой. </a:t>
            </a:r>
            <a:br>
              <a:rPr lang="ru-RU" sz="3600" dirty="0"/>
            </a:br>
            <a:r>
              <a:rPr lang="ru-RU" sz="3600" b="1" dirty="0"/>
              <a:t>Вид проекта:</a:t>
            </a:r>
            <a:r>
              <a:rPr lang="ru-RU" sz="3600" dirty="0"/>
              <a:t> творческий, исследовательский.</a:t>
            </a:r>
            <a:br>
              <a:rPr lang="ru-RU" sz="3600" dirty="0"/>
            </a:br>
            <a:r>
              <a:rPr lang="ru-RU" sz="3600" b="1" dirty="0"/>
              <a:t>Продолжительность проекта:</a:t>
            </a:r>
            <a:r>
              <a:rPr lang="ru-RU" sz="3600" dirty="0"/>
              <a:t> краткосрочный. (2 недели).</a:t>
            </a:r>
            <a:br>
              <a:rPr lang="ru-RU" sz="3600" dirty="0"/>
            </a:br>
            <a:r>
              <a:rPr lang="ru-RU" sz="3600" b="1" dirty="0"/>
              <a:t>Возраст детей: </a:t>
            </a:r>
            <a:r>
              <a:rPr lang="ru-RU" sz="3600" dirty="0"/>
              <a:t>младший дошкольный.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77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22219" y="651161"/>
            <a:ext cx="10709564" cy="4835237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u="sng" dirty="0"/>
              <a:t>Цель: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Воспитание чувства гордости за свою армию и желания быть похожими на сильных, </a:t>
            </a:r>
            <a:br>
              <a:rPr lang="ru-RU" dirty="0"/>
            </a:br>
            <a:r>
              <a:rPr lang="ru-RU" dirty="0"/>
              <a:t>смелых российских солдат.</a:t>
            </a:r>
            <a:br>
              <a:rPr lang="ru-RU" dirty="0"/>
            </a:br>
            <a:r>
              <a:rPr lang="ru-RU" b="1" u="sng" dirty="0"/>
              <a:t>Задачи: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1.Воспитывать гордость за свою страну. </a:t>
            </a:r>
            <a:br>
              <a:rPr lang="ru-RU" dirty="0"/>
            </a:br>
            <a:r>
              <a:rPr lang="ru-RU" dirty="0"/>
              <a:t>2.Воспитывать уважение к </a:t>
            </a:r>
            <a:r>
              <a:rPr lang="ru-RU" dirty="0" smtClean="0"/>
              <a:t>защитникам нашей Родины.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3. Донести до каждого ребёнка, что в будущем его почётная обязанность защищать Родину, охранять её спокойствие.</a:t>
            </a:r>
            <a:br>
              <a:rPr lang="ru-RU" dirty="0"/>
            </a:br>
            <a:r>
              <a:rPr lang="ru-RU" dirty="0"/>
              <a:t>4. Познакомить и рассказать об особенностях службы моряков, лётчиков, танкистов, </a:t>
            </a:r>
            <a:br>
              <a:rPr lang="ru-RU" dirty="0"/>
            </a:br>
            <a:r>
              <a:rPr lang="ru-RU" dirty="0"/>
              <a:t>пограничников и их подготовки к защите Отечества (воспитание трудолюбия, смелости, </a:t>
            </a:r>
            <a:br>
              <a:rPr lang="ru-RU" dirty="0"/>
            </a:br>
            <a:r>
              <a:rPr lang="ru-RU" dirty="0"/>
              <a:t>храбрости, ловкости и умения управлять сложной техникой).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4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22219" y="651160"/>
            <a:ext cx="10709564" cy="5638803"/>
          </a:xfrm>
        </p:spPr>
        <p:txBody>
          <a:bodyPr>
            <a:normAutofit/>
          </a:bodyPr>
          <a:lstStyle/>
          <a:p>
            <a:pPr algn="l"/>
            <a:r>
              <a:rPr lang="ru-RU" sz="2800" b="1" u="sng" dirty="0"/>
              <a:t>Актуальность </a:t>
            </a:r>
            <a:r>
              <a:rPr lang="ru-RU" sz="2800" b="1" u="sng" dirty="0" smtClean="0"/>
              <a:t>темы: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Тема </a:t>
            </a:r>
            <a:r>
              <a:rPr lang="ru-RU" sz="2800" dirty="0" smtClean="0"/>
              <a:t>«Кто такой солдат?» </a:t>
            </a:r>
            <a:r>
              <a:rPr lang="ru-RU" sz="2800" dirty="0"/>
              <a:t>особенно актуальна в наше время, когда дети черпают не всегда положительную информацию из телевизионных передач. Издавна славится наша страна своими</a:t>
            </a:r>
            <a:br>
              <a:rPr lang="ru-RU" sz="2800" dirty="0"/>
            </a:br>
            <a:r>
              <a:rPr lang="ru-RU" sz="2800" dirty="0"/>
              <a:t>защитниками, которые охраняли и оберегали нашу Родину. Знакомя дошкольников с защитниками Отечества, мы зарождаем в них чувства гордости и любви. Актуальность выбранной темы определяется и тем, что для эффективного осуществления работы по воспитанию дошкольников, необходимо разработать комплекс занятий, которые помогут формированию духовно – патриотических чувств детей. </a:t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25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77636" y="290943"/>
            <a:ext cx="10640291" cy="599902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u="sng" dirty="0"/>
              <a:t>Предполагаемый результат: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1. Воспитание патриотических чувств.</a:t>
            </a:r>
            <a:br>
              <a:rPr lang="ru-RU" dirty="0"/>
            </a:br>
            <a:r>
              <a:rPr lang="ru-RU" dirty="0"/>
              <a:t>2. Расширение знаний детей о Родной армии.</a:t>
            </a:r>
            <a:br>
              <a:rPr lang="ru-RU" dirty="0"/>
            </a:br>
            <a:r>
              <a:rPr lang="ru-RU" dirty="0"/>
              <a:t>3. Изготовление подарков для пап.</a:t>
            </a:r>
            <a:br>
              <a:rPr lang="ru-RU" dirty="0"/>
            </a:br>
            <a:r>
              <a:rPr lang="ru-RU" dirty="0"/>
              <a:t>4. Выставка детского </a:t>
            </a:r>
            <a:r>
              <a:rPr lang="ru-RU" dirty="0" smtClean="0"/>
              <a:t>творчества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5. </a:t>
            </a:r>
            <a:r>
              <a:rPr lang="ru-RU" dirty="0" smtClean="0"/>
              <a:t>Стенгазета «Защитники нашей Родины»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b="1" dirty="0"/>
              <a:t>Перспективное планирование работы с детьми по </a:t>
            </a:r>
            <a:r>
              <a:rPr lang="ru-RU" b="1" dirty="0" smtClean="0"/>
              <a:t>проекту</a:t>
            </a:r>
          </a:p>
          <a:p>
            <a:pPr algn="l"/>
            <a:r>
              <a:rPr lang="ru-RU" b="1" dirty="0" smtClean="0"/>
              <a:t>Образовательные </a:t>
            </a:r>
            <a:r>
              <a:rPr lang="ru-RU" b="1" dirty="0"/>
              <a:t>области </a:t>
            </a:r>
            <a:r>
              <a:rPr lang="ru-RU" dirty="0"/>
              <a:t/>
            </a:r>
            <a:br>
              <a:rPr lang="ru-RU" dirty="0"/>
            </a:br>
            <a:r>
              <a:rPr lang="ru-RU" b="1" u="sng" dirty="0"/>
              <a:t>Познавательное развитие</a:t>
            </a:r>
            <a:r>
              <a:rPr lang="ru-RU" u="sng" dirty="0"/>
              <a:t> </a:t>
            </a:r>
            <a:endParaRPr lang="ru-RU" u="sng" dirty="0" smtClean="0"/>
          </a:p>
          <a:p>
            <a:pPr algn="l"/>
            <a:r>
              <a:rPr lang="ru-RU" dirty="0" smtClean="0"/>
              <a:t>Цель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- познакомить с праздником 23 февраля.</a:t>
            </a:r>
            <a:br>
              <a:rPr lang="ru-RU" dirty="0"/>
            </a:br>
            <a:r>
              <a:rPr lang="ru-RU" dirty="0"/>
              <a:t>- представление, что такое Российская армия.</a:t>
            </a:r>
            <a:br>
              <a:rPr lang="ru-RU" dirty="0"/>
            </a:br>
            <a:r>
              <a:rPr lang="ru-RU" dirty="0"/>
              <a:t>- познакомить с разными родами войск и об особенностях военной службы.</a:t>
            </a:r>
            <a:br>
              <a:rPr lang="ru-RU" dirty="0"/>
            </a:br>
            <a:r>
              <a:rPr lang="ru-RU" dirty="0"/>
              <a:t>- рассказать о воинах - героях.</a:t>
            </a:r>
            <a:br>
              <a:rPr lang="ru-RU" dirty="0"/>
            </a:br>
            <a:r>
              <a:rPr lang="ru-RU" dirty="0"/>
              <a:t>- воспитание патриотических чувств</a:t>
            </a:r>
            <a:r>
              <a:rPr lang="ru-RU" dirty="0" smtClean="0"/>
              <a:t>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1. 23 февраля – День защитника Отечества.</a:t>
            </a:r>
            <a:br>
              <a:rPr lang="ru-RU" dirty="0"/>
            </a:br>
            <a:r>
              <a:rPr lang="ru-RU" dirty="0"/>
              <a:t>2. «Наша армия сильна, защищает всех она»</a:t>
            </a:r>
            <a:br>
              <a:rPr lang="ru-RU" dirty="0"/>
            </a:br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dirty="0"/>
              <a:t>Рассматривание </a:t>
            </a:r>
            <a:r>
              <a:rPr lang="ru-RU" dirty="0" smtClean="0"/>
              <a:t>стенгазеты «Защитники нашей Родины»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4.Познавательно </a:t>
            </a:r>
            <a:r>
              <a:rPr lang="ru-RU" dirty="0"/>
              <a:t>– продуктивная деятельность: изготовление построек на военную тему из </a:t>
            </a:r>
            <a:r>
              <a:rPr lang="ru-RU" dirty="0" smtClean="0"/>
              <a:t> </a:t>
            </a:r>
            <a:r>
              <a:rPr lang="ru-RU" dirty="0"/>
              <a:t>конструктора.</a:t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8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49927" y="467421"/>
            <a:ext cx="10640291" cy="5999022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56508" y="323764"/>
            <a:ext cx="12067310" cy="628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Художественно – эстетическое развитие</a:t>
            </a:r>
            <a:r>
              <a:rPr lang="ru-RU" sz="1700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Цель: 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закреплять и совершенствовать технологию, последовательность. 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использовать широкий спектр материалов и приёмов оформления.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совершенствовать технику рисования с помощью трафарета. 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воспитывать в детях самостоятельность.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развивать любознательность, интерес к овладению способами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познания.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1. Изготовление подарков для пап.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2. Беседа и рисование на тему: «Военная техника» (с помощью трафаретов)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3. Аппликация «Парад военной техники». </a:t>
            </a:r>
            <a:b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4.Лепка «Летят самолёты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</a:p>
          <a:p>
            <a:r>
              <a:rPr lang="ru-RU" sz="1700" b="1" u="sng" dirty="0">
                <a:latin typeface="Arial" panose="020B0604020202020204" pitchFamily="34" charset="0"/>
                <a:cs typeface="Arial" panose="020B0604020202020204" pitchFamily="34" charset="0"/>
              </a:rPr>
              <a:t>Социально-коммуникативное развитие</a:t>
            </a:r>
            <a:r>
              <a:rPr lang="ru-RU" sz="17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обогащать игровой опыт и способы игрового сотрудничества.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продолжать развивать организаторские способности.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умение детей соблюдать правила связанные с ролью.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умение создавать игровую среду.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«Собери картинку» 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Изготовление построек разной военной техники.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Лото «Военные»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Ролевая игра «Моряки»</a:t>
            </a:r>
            <a:b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- Игра «Солдатики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52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81200" y="467421"/>
            <a:ext cx="11457709" cy="671434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800" b="1" u="sng" dirty="0"/>
              <a:t>Речевое развитие</a:t>
            </a:r>
            <a:endParaRPr lang="ru-RU" sz="2800" u="sng" dirty="0"/>
          </a:p>
          <a:p>
            <a:pPr algn="l"/>
            <a:r>
              <a:rPr lang="ru-RU" sz="2800" dirty="0"/>
              <a:t>Цель:</a:t>
            </a:r>
            <a:br>
              <a:rPr lang="ru-RU" sz="2800" dirty="0"/>
            </a:br>
            <a:r>
              <a:rPr lang="ru-RU" sz="2800" dirty="0"/>
              <a:t>- познакомить детей с художественными произведениями о военных,</a:t>
            </a:r>
            <a:br>
              <a:rPr lang="ru-RU" sz="2800" dirty="0"/>
            </a:br>
            <a:r>
              <a:rPr lang="ru-RU" sz="2800" dirty="0"/>
              <a:t>об армии.</a:t>
            </a:r>
            <a:br>
              <a:rPr lang="ru-RU" sz="2800" dirty="0"/>
            </a:br>
            <a:r>
              <a:rPr lang="ru-RU" sz="2800" dirty="0"/>
              <a:t>- познакомить с загадками о военных профессиях.</a:t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/>
              <a:t>стимулировать к самостоятельному творческому проявлению.</a:t>
            </a:r>
            <a:br>
              <a:rPr lang="ru-RU" sz="2800" dirty="0"/>
            </a:br>
            <a:r>
              <a:rPr lang="ru-RU" sz="2800" dirty="0"/>
              <a:t>- подбор и выставка художественной литературы об армии.</a:t>
            </a:r>
            <a:br>
              <a:rPr lang="ru-RU" sz="2800" dirty="0"/>
            </a:br>
            <a:r>
              <a:rPr lang="ru-RU" sz="2800" dirty="0"/>
              <a:t>- заучивание стихотворения.</a:t>
            </a:r>
            <a:br>
              <a:rPr lang="ru-RU" sz="2800" dirty="0"/>
            </a:br>
            <a:r>
              <a:rPr lang="ru-RU" sz="2800" dirty="0"/>
              <a:t>1. Я. </a:t>
            </a:r>
            <a:r>
              <a:rPr lang="ru-RU" sz="2800" dirty="0" err="1"/>
              <a:t>Длуголенский</a:t>
            </a:r>
            <a:r>
              <a:rPr lang="ru-RU" sz="2800" dirty="0"/>
              <a:t> «Что могут солдаты»</a:t>
            </a:r>
            <a:br>
              <a:rPr lang="ru-RU" sz="2800" dirty="0"/>
            </a:br>
            <a:r>
              <a:rPr lang="ru-RU" sz="2800" dirty="0"/>
              <a:t>2. </a:t>
            </a:r>
            <a:r>
              <a:rPr lang="ru-RU" sz="2800" dirty="0" err="1"/>
              <a:t>О.Высотская</a:t>
            </a:r>
            <a:r>
              <a:rPr lang="ru-RU" sz="2800" dirty="0"/>
              <a:t> «Мой брат уехал на границу»</a:t>
            </a:r>
            <a:br>
              <a:rPr lang="ru-RU" sz="2800" dirty="0"/>
            </a:br>
            <a:r>
              <a:rPr lang="ru-RU" sz="2800" dirty="0"/>
              <a:t>3.Стихи про папу. </a:t>
            </a:r>
            <a:br>
              <a:rPr lang="ru-RU" sz="2800" dirty="0"/>
            </a:br>
            <a:r>
              <a:rPr lang="ru-RU" sz="2800" dirty="0"/>
              <a:t>4.Стихи: «23 февраля», «Богатыри», «Будущий мужчина».</a:t>
            </a:r>
            <a:br>
              <a:rPr lang="ru-RU" sz="2800" dirty="0"/>
            </a:br>
            <a:r>
              <a:rPr lang="ru-RU" sz="2800" dirty="0"/>
              <a:t>5. «Матросская шапка, верёвка в руке…….».</a:t>
            </a:r>
            <a:br>
              <a:rPr lang="ru-RU" sz="2800" dirty="0"/>
            </a:br>
            <a:r>
              <a:rPr lang="ru-RU" sz="2800" dirty="0"/>
              <a:t>6</a:t>
            </a:r>
            <a:r>
              <a:rPr lang="ru-RU" sz="2800" dirty="0" smtClean="0"/>
              <a:t>.Беседы </a:t>
            </a:r>
            <a:r>
              <a:rPr lang="ru-RU" sz="2800" dirty="0"/>
              <a:t>на тему «Мой папа».</a:t>
            </a:r>
            <a:br>
              <a:rPr lang="ru-RU" sz="2800" dirty="0"/>
            </a:br>
            <a:r>
              <a:rPr lang="ru-RU" sz="2800" dirty="0"/>
              <a:t>- «Наши защитники»</a:t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/>
              <a:t>«Мы не воюем, мы защищаем» </a:t>
            </a:r>
            <a:br>
              <a:rPr lang="ru-RU" sz="2800" dirty="0"/>
            </a:br>
            <a:r>
              <a:rPr lang="ru-RU" sz="2800" dirty="0"/>
              <a:t>- «Военная техника»</a:t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/>
              <a:t>«Чтобы стать военным……»</a:t>
            </a: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7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52"/>
            <a:ext cx="12192000" cy="6858000"/>
          </a:xfr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981200" y="467421"/>
            <a:ext cx="11457709" cy="671434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600" b="1" u="sng" dirty="0"/>
              <a:t>Физическое развитие</a:t>
            </a:r>
            <a:r>
              <a:rPr lang="ru-RU" sz="2600" u="sng" dirty="0"/>
              <a:t> </a:t>
            </a: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/>
              <a:t>Цель:</a:t>
            </a:r>
            <a:br>
              <a:rPr lang="ru-RU" sz="2600" dirty="0"/>
            </a:br>
            <a:r>
              <a:rPr lang="ru-RU" sz="2600" dirty="0"/>
              <a:t>- совершенствовать технику основных видов движений и</a:t>
            </a:r>
            <a:br>
              <a:rPr lang="ru-RU" sz="2600" dirty="0"/>
            </a:br>
            <a:r>
              <a:rPr lang="ru-RU" sz="2600" dirty="0"/>
              <a:t>спортивных упражнений.</a:t>
            </a:r>
            <a:br>
              <a:rPr lang="ru-RU" sz="2600" dirty="0"/>
            </a:br>
            <a:r>
              <a:rPr lang="ru-RU" sz="2600" dirty="0"/>
              <a:t>- обогащать двигательный опыт детей и умение самостоятельно</a:t>
            </a:r>
            <a:br>
              <a:rPr lang="ru-RU" sz="2600" dirty="0"/>
            </a:br>
            <a:r>
              <a:rPr lang="ru-RU" sz="2600" dirty="0"/>
              <a:t>его использовать.</a:t>
            </a:r>
            <a:br>
              <a:rPr lang="ru-RU" sz="2600" dirty="0"/>
            </a:br>
            <a:r>
              <a:rPr lang="ru-RU" sz="2600" dirty="0"/>
              <a:t>- формировать умения самостоятельно организовывать</a:t>
            </a:r>
            <a:br>
              <a:rPr lang="ru-RU" sz="2600" dirty="0"/>
            </a:br>
            <a:r>
              <a:rPr lang="ru-RU" sz="2600" dirty="0"/>
              <a:t>подвижные игры.</a:t>
            </a:r>
            <a:br>
              <a:rPr lang="ru-RU" sz="2600" dirty="0"/>
            </a:br>
            <a:r>
              <a:rPr lang="ru-RU" sz="2600" dirty="0"/>
              <a:t>- пальчиковая гимнастика «Моя семья»</a:t>
            </a:r>
            <a:br>
              <a:rPr lang="ru-RU" sz="2600" dirty="0"/>
            </a:br>
            <a:r>
              <a:rPr lang="ru-RU" sz="2600" dirty="0"/>
              <a:t>- комплекс утренней гимнастики «Солдаты»</a:t>
            </a:r>
            <a:br>
              <a:rPr lang="ru-RU" sz="2600" dirty="0"/>
            </a:br>
            <a:r>
              <a:rPr lang="ru-RU" sz="2600" dirty="0"/>
              <a:t>- подвижные игры: </a:t>
            </a:r>
            <a:br>
              <a:rPr lang="ru-RU" sz="2600" dirty="0"/>
            </a:br>
            <a:r>
              <a:rPr lang="ru-RU" sz="2600" dirty="0"/>
              <a:t>- «Кто быстрее»</a:t>
            </a:r>
            <a:br>
              <a:rPr lang="ru-RU" sz="2600" dirty="0"/>
            </a:br>
            <a:r>
              <a:rPr lang="ru-RU" sz="2600" dirty="0"/>
              <a:t>- «Я спрячу, а вы найдите» (горячо – холодно)</a:t>
            </a:r>
            <a:br>
              <a:rPr lang="ru-RU" sz="2600" dirty="0"/>
            </a:br>
            <a:r>
              <a:rPr lang="ru-RU" sz="2600" dirty="0"/>
              <a:t>- «Лохматый пёс»</a:t>
            </a:r>
            <a:br>
              <a:rPr lang="ru-RU" sz="2600" dirty="0"/>
            </a:br>
            <a:r>
              <a:rPr lang="ru-RU" sz="2600" dirty="0"/>
              <a:t>- «Найди своё место»</a:t>
            </a:r>
            <a:br>
              <a:rPr lang="ru-RU" sz="2600" dirty="0"/>
            </a:br>
            <a:r>
              <a:rPr lang="ru-RU" sz="2600" dirty="0"/>
              <a:t>- «Метание»</a:t>
            </a:r>
            <a:br>
              <a:rPr lang="ru-RU" sz="2600" dirty="0"/>
            </a:br>
            <a:r>
              <a:rPr lang="ru-RU" sz="2600" dirty="0"/>
              <a:t>Эстафета: «Мы ловкие, мы сильные»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6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41</Words>
  <Application>Microsoft Office PowerPoint</Application>
  <PresentationFormat>Широкоэкранный</PresentationFormat>
  <Paragraphs>51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Проект Тема: «Солдат- защитник отечества?»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29</cp:revision>
  <dcterms:created xsi:type="dcterms:W3CDTF">2020-01-23T16:06:13Z</dcterms:created>
  <dcterms:modified xsi:type="dcterms:W3CDTF">2025-01-12T14:47:45Z</dcterms:modified>
</cp:coreProperties>
</file>