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08" autoAdjust="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mus\Downloads\scale_1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071569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Что такое осанка</a:t>
            </a:r>
            <a:endParaRPr lang="ru-RU" sz="6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2929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Осанка</a:t>
            </a:r>
            <a:r>
              <a:rPr lang="ru-RU" dirty="0" smtClean="0"/>
              <a:t> — это привычное положение тела во время ходьбы, стояния, сидения и работы.  </a:t>
            </a:r>
          </a:p>
          <a:p>
            <a:pPr>
              <a:buNone/>
            </a:pPr>
            <a:r>
              <a:rPr lang="ru-RU" b="1" dirty="0" smtClean="0"/>
              <a:t>Хорошая осанка в положении стоя</a:t>
            </a:r>
            <a:r>
              <a:rPr lang="ru-RU" dirty="0" smtClean="0"/>
              <a:t> означает, что плечи слегка отведены назад, грудная клетка расправлена, а туловище выпрямлено.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Когда ребёнок сидит</a:t>
            </a:r>
            <a:r>
              <a:rPr lang="ru-RU" dirty="0" smtClean="0"/>
              <a:t>, хорошая осанка означает, что спина прямая, а голова высоко поднята. 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Содержимое 16" descr="enciklopediya-2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285860"/>
            <a:ext cx="7572428" cy="34290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Факторы влияющие на нарушения осанки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2976" y="4786322"/>
            <a:ext cx="701749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1.Постоянного </a:t>
            </a:r>
            <a:r>
              <a:rPr lang="ru-RU" b="1" dirty="0" smtClean="0"/>
              <a:t>ношения тяжестей (портфеля, сумки) в одной </a:t>
            </a:r>
            <a:r>
              <a:rPr lang="ru-RU" b="1" dirty="0" smtClean="0"/>
              <a:t>руке.</a:t>
            </a:r>
          </a:p>
          <a:p>
            <a:r>
              <a:rPr lang="ru-RU" b="1" dirty="0" smtClean="0"/>
              <a:t>2.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c8985b89ed61d09b098b12d5073724b7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071546"/>
            <a:ext cx="7429552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Факторы влияющие на нарушения осанки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1214412" y="4572008"/>
            <a:ext cx="6929487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продолжительного пребывания в неправильном положении из-за плохого освещения, неудобной мебели (например, парты, не соответствующей возрасту и росту)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ALAT-TERAPI-SARAF-KEJEPIT-KELAINAN-TULANG-BELAKANG-LUVINA-BACK-STRETCHER-LUVINA-NECK-STRETCHER-SIKAP-DUDUK-YANG-SALAH-SKOLIOSIS-TULANG-PUNGGUNG-BENGK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71612"/>
            <a:ext cx="3224748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Факторы влияющие на нарушения осанки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Semus\Downloads\img-uQJF8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428736"/>
            <a:ext cx="2813075" cy="51435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5286388"/>
            <a:ext cx="478634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продолжительное </a:t>
            </a:r>
            <a:r>
              <a:rPr lang="ru-RU" b="1" dirty="0" smtClean="0"/>
              <a:t>пребывания в неправильном положении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cale_1200 (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8046155" cy="3214686"/>
          </a:xfrm>
        </p:spPr>
      </p:pic>
      <p:sp>
        <p:nvSpPr>
          <p:cNvPr id="8" name="TextBox 7"/>
          <p:cNvSpPr txBox="1"/>
          <p:nvPr/>
        </p:nvSpPr>
        <p:spPr>
          <a:xfrm>
            <a:off x="214282" y="3500438"/>
            <a:ext cx="471490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Длительный взгляд на смартфон приводит к выраженному сгибанию шейного отдела позвоночника</a:t>
            </a:r>
            <a:r>
              <a:rPr lang="ru-RU" dirty="0" smtClean="0"/>
              <a:t>.</a:t>
            </a:r>
            <a:r>
              <a:rPr lang="ru-RU" dirty="0" smtClean="0"/>
              <a:t> </a:t>
            </a:r>
            <a:r>
              <a:rPr lang="ru-RU" dirty="0" smtClean="0"/>
              <a:t>Что приводит к сутулости.</a:t>
            </a:r>
            <a:endParaRPr lang="ru-RU" dirty="0" smtClean="0"/>
          </a:p>
        </p:txBody>
      </p:sp>
      <p:pic>
        <p:nvPicPr>
          <p:cNvPr id="1026" name="Picture 2" descr="C:\Users\Semus\Downloads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143248"/>
            <a:ext cx="3143272" cy="328614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071538" y="21429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Факторы влияющие на нарушения осанки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лезные_Вредные_продукты-w475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2424" y="1481138"/>
            <a:ext cx="7379151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Факторы влияющие на нарушения осанки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61260860_31-sportishka-com-p-gimnasticheskie-pozi-dlya-detei-pinterest-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4865" y="1481138"/>
            <a:ext cx="4734270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Факторы влияющие на </a:t>
            </a:r>
            <a:r>
              <a:rPr lang="ru-RU" sz="2400" dirty="0" smtClean="0">
                <a:solidFill>
                  <a:srgbClr val="FF0000"/>
                </a:solidFill>
              </a:rPr>
              <a:t> осанку</a:t>
            </a: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209</TotalTime>
  <Words>86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Что такое осанка</vt:lpstr>
      <vt:lpstr>Слайд 2</vt:lpstr>
      <vt:lpstr>Факторы влияющие на нарушения осанки</vt:lpstr>
      <vt:lpstr>Факторы влияющие на нарушения осанки</vt:lpstr>
      <vt:lpstr>Факторы влияющие на нарушения осанки</vt:lpstr>
      <vt:lpstr>Слайд 6</vt:lpstr>
      <vt:lpstr>Факторы влияющие на нарушения осанки </vt:lpstr>
      <vt:lpstr>Факторы влияющие на  осанку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осанка</dc:title>
  <dc:creator>Александр Семушин</dc:creator>
  <cp:lastModifiedBy>Александр Семушин</cp:lastModifiedBy>
  <cp:revision>24</cp:revision>
  <dcterms:created xsi:type="dcterms:W3CDTF">2024-11-28T10:33:55Z</dcterms:created>
  <dcterms:modified xsi:type="dcterms:W3CDTF">2024-12-17T18:04:30Z</dcterms:modified>
</cp:coreProperties>
</file>