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57" r:id="rId4"/>
    <p:sldId id="289" r:id="rId5"/>
    <p:sldId id="303" r:id="rId6"/>
    <p:sldId id="304" r:id="rId7"/>
    <p:sldId id="305" r:id="rId8"/>
    <p:sldId id="311" r:id="rId9"/>
    <p:sldId id="288" r:id="rId10"/>
    <p:sldId id="307" r:id="rId11"/>
    <p:sldId id="306" r:id="rId12"/>
    <p:sldId id="285" r:id="rId13"/>
    <p:sldId id="298" r:id="rId14"/>
    <p:sldId id="299" r:id="rId15"/>
    <p:sldId id="294" r:id="rId16"/>
    <p:sldId id="295" r:id="rId17"/>
    <p:sldId id="296" r:id="rId18"/>
    <p:sldId id="297" r:id="rId19"/>
    <p:sldId id="300" r:id="rId20"/>
    <p:sldId id="301" r:id="rId21"/>
    <p:sldId id="302" r:id="rId22"/>
    <p:sldId id="308" r:id="rId23"/>
    <p:sldId id="279" r:id="rId24"/>
    <p:sldId id="278" r:id="rId25"/>
    <p:sldId id="283" r:id="rId26"/>
    <p:sldId id="282" r:id="rId27"/>
    <p:sldId id="268" r:id="rId28"/>
    <p:sldId id="287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  <a:srgbClr val="800000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1234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886847477398692E-2"/>
          <c:y val="4.0051586811469732E-2"/>
          <c:w val="0.76135510838922915"/>
          <c:h val="0.87500030380274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 dirty="0"/>
                      <a:t>54%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6575957519199063E-2"/>
                  <c:y val="-1.8534619041295743E-2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>
                        <a:solidFill>
                          <a:schemeClr val="bg1"/>
                        </a:solidFill>
                      </a:rPr>
                      <a:t>46%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661028482550792"/>
          <c:y val="0.43339704721404054"/>
          <c:w val="0.1603032954214057"/>
          <c:h val="0.259477154364717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 dirty="0"/>
                      <a:t>40%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 dirty="0">
                        <a:solidFill>
                          <a:schemeClr val="bg1"/>
                        </a:solidFill>
                      </a:rPr>
                      <a:t>60%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 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948575872460378E-2"/>
          <c:y val="0.16835754070459702"/>
          <c:w val="0.70888597258676023"/>
          <c:h val="0.73018073722653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600" dirty="0"/>
                      <a:t>17%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600" dirty="0">
                        <a:solidFill>
                          <a:schemeClr val="bg1"/>
                        </a:solidFill>
                      </a:rPr>
                      <a:t>83%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0.17</c:v>
                </c:pt>
                <c:pt idx="1">
                  <c:v>0.83000000000000018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C9908-BD74-4999-B2C1-78F2C0784DEE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3E8590-4C4C-4D52-B324-62A57F32A095}">
      <dgm:prSet phldrT="[Текст]" custT="1"/>
      <dgm:spPr/>
      <dgm:t>
        <a:bodyPr/>
        <a:lstStyle/>
        <a:p>
          <a:r>
            <a:rPr lang="ru-RU" sz="1600" b="1" i="1" dirty="0" smtClean="0"/>
            <a:t>Проект готовили</a:t>
          </a:r>
          <a:endParaRPr lang="ru-RU" sz="1600" b="1" i="1" dirty="0"/>
        </a:p>
      </dgm:t>
    </dgm:pt>
    <dgm:pt modelId="{A62004DE-BC1E-4EDF-BADD-70B3C401F14F}" type="parTrans" cxnId="{12662EFB-B9CA-4D62-8538-2408C087F948}">
      <dgm:prSet/>
      <dgm:spPr/>
      <dgm:t>
        <a:bodyPr/>
        <a:lstStyle/>
        <a:p>
          <a:endParaRPr lang="ru-RU" sz="1600"/>
        </a:p>
      </dgm:t>
    </dgm:pt>
    <dgm:pt modelId="{1DC74971-967B-45BD-8BE4-D158B67678A9}" type="sibTrans" cxnId="{12662EFB-B9CA-4D62-8538-2408C087F948}">
      <dgm:prSet/>
      <dgm:spPr/>
      <dgm:t>
        <a:bodyPr/>
        <a:lstStyle/>
        <a:p>
          <a:endParaRPr lang="ru-RU" sz="1600"/>
        </a:p>
      </dgm:t>
    </dgm:pt>
    <dgm:pt modelId="{B37804F9-D0AB-4988-A434-558336DDF1B1}">
      <dgm:prSet phldrT="[Текст]" custT="1"/>
      <dgm:spPr/>
      <dgm:t>
        <a:bodyPr/>
        <a:lstStyle/>
        <a:p>
          <a:r>
            <a:rPr lang="ru-RU" sz="1600" b="1" i="1" smtClean="0"/>
            <a:t>Редколлегия</a:t>
          </a:r>
          <a:endParaRPr lang="ru-RU" sz="1600" b="1" i="1" dirty="0"/>
        </a:p>
      </dgm:t>
    </dgm:pt>
    <dgm:pt modelId="{CAD09BC5-33D4-4900-A118-441FC62D60A7}" type="parTrans" cxnId="{BE86D3C8-D06A-4F9E-8C2F-67604BA1AC38}">
      <dgm:prSet custT="1"/>
      <dgm:spPr/>
      <dgm:t>
        <a:bodyPr/>
        <a:lstStyle/>
        <a:p>
          <a:endParaRPr lang="ru-RU" sz="1600"/>
        </a:p>
      </dgm:t>
    </dgm:pt>
    <dgm:pt modelId="{60EEF5D4-0BA3-4C95-AE71-ECF1D493BADF}" type="sibTrans" cxnId="{BE86D3C8-D06A-4F9E-8C2F-67604BA1AC38}">
      <dgm:prSet/>
      <dgm:spPr/>
      <dgm:t>
        <a:bodyPr/>
        <a:lstStyle/>
        <a:p>
          <a:endParaRPr lang="ru-RU" sz="1600"/>
        </a:p>
      </dgm:t>
    </dgm:pt>
    <dgm:pt modelId="{E9785899-D6E7-449C-A9EE-3A8CFC572B2B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Литераторы</a:t>
          </a:r>
          <a:endParaRPr lang="ru-RU" sz="1800" b="1" i="1" dirty="0">
            <a:solidFill>
              <a:schemeClr val="tx1"/>
            </a:solidFill>
          </a:endParaRPr>
        </a:p>
      </dgm:t>
    </dgm:pt>
    <dgm:pt modelId="{490D04FF-AF9A-43D8-AB22-D9BAB189A043}" type="parTrans" cxnId="{1C025D78-C410-4D3B-8357-07DA9E3A3BA8}">
      <dgm:prSet custT="1"/>
      <dgm:spPr/>
      <dgm:t>
        <a:bodyPr/>
        <a:lstStyle/>
        <a:p>
          <a:endParaRPr lang="ru-RU" sz="1600"/>
        </a:p>
      </dgm:t>
    </dgm:pt>
    <dgm:pt modelId="{617D4E47-1EEC-4F27-B36C-5DA72947C6E8}" type="sibTrans" cxnId="{1C025D78-C410-4D3B-8357-07DA9E3A3BA8}">
      <dgm:prSet/>
      <dgm:spPr/>
      <dgm:t>
        <a:bodyPr/>
        <a:lstStyle/>
        <a:p>
          <a:endParaRPr lang="ru-RU" sz="1600"/>
        </a:p>
      </dgm:t>
    </dgm:pt>
    <dgm:pt modelId="{CF3536E6-F488-4F7B-BCDD-E48EE8358233}">
      <dgm:prSet phldrT="[Текст]" custT="1"/>
      <dgm:spPr/>
      <dgm:t>
        <a:bodyPr/>
        <a:lstStyle/>
        <a:p>
          <a:r>
            <a:rPr lang="ru-RU" sz="1600" b="1" i="1" smtClean="0"/>
            <a:t>Искатели</a:t>
          </a:r>
          <a:endParaRPr lang="ru-RU" sz="1600" b="1" i="1" dirty="0"/>
        </a:p>
      </dgm:t>
    </dgm:pt>
    <dgm:pt modelId="{3E94985C-F9DC-4038-86D2-8B9492FC6A10}" type="parTrans" cxnId="{79CBC4C5-5629-44AD-84A3-9ADBEB20EFCD}">
      <dgm:prSet custT="1"/>
      <dgm:spPr/>
      <dgm:t>
        <a:bodyPr/>
        <a:lstStyle/>
        <a:p>
          <a:endParaRPr lang="ru-RU" sz="1600"/>
        </a:p>
      </dgm:t>
    </dgm:pt>
    <dgm:pt modelId="{5A23A97C-A529-46ED-A286-83640DF3F248}" type="sibTrans" cxnId="{79CBC4C5-5629-44AD-84A3-9ADBEB20EFCD}">
      <dgm:prSet/>
      <dgm:spPr/>
      <dgm:t>
        <a:bodyPr/>
        <a:lstStyle/>
        <a:p>
          <a:endParaRPr lang="ru-RU" sz="1600"/>
        </a:p>
      </dgm:t>
    </dgm:pt>
    <dgm:pt modelId="{5FB4BCBB-7AB1-4CD6-9F50-C4D237B495D9}" type="pres">
      <dgm:prSet presAssocID="{2EEC9908-BD74-4999-B2C1-78F2C0784D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2DB17-978A-4CBD-A80B-C4685A4B1008}" type="pres">
      <dgm:prSet presAssocID="{263E8590-4C4C-4D52-B324-62A57F32A095}" presName="centerShape" presStyleLbl="node0" presStyleIdx="0" presStyleCnt="1" custScaleX="121986" custScaleY="72757" custLinFactNeighborX="-451" custLinFactNeighborY="-703"/>
      <dgm:spPr/>
      <dgm:t>
        <a:bodyPr/>
        <a:lstStyle/>
        <a:p>
          <a:endParaRPr lang="ru-RU"/>
        </a:p>
      </dgm:t>
    </dgm:pt>
    <dgm:pt modelId="{F49F59E4-DF3B-49FA-9300-B40BC707A165}" type="pres">
      <dgm:prSet presAssocID="{CAD09BC5-33D4-4900-A118-441FC62D60A7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19BDE78-DA79-48EC-A8B4-3E9AAAD4FC69}" type="pres">
      <dgm:prSet presAssocID="{CAD09BC5-33D4-4900-A118-441FC62D60A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7A359CA-AB5D-4EEE-83E9-D5A4DF9CDCF6}" type="pres">
      <dgm:prSet presAssocID="{B37804F9-D0AB-4988-A434-558336DDF1B1}" presName="node" presStyleLbl="node1" presStyleIdx="0" presStyleCnt="3" custScaleX="139458" custScaleY="64610" custRadScaleRad="104769" custRadScaleInc="-14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C589-8460-4496-B94E-9258C10378BE}" type="pres">
      <dgm:prSet presAssocID="{490D04FF-AF9A-43D8-AB22-D9BAB189A04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A7B1C134-E777-4291-B039-FCA29DCB0006}" type="pres">
      <dgm:prSet presAssocID="{490D04FF-AF9A-43D8-AB22-D9BAB189A04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84F6085-A082-4463-BCF1-11DDD3AAED62}" type="pres">
      <dgm:prSet presAssocID="{E9785899-D6E7-449C-A9EE-3A8CFC572B2B}" presName="node" presStyleLbl="node1" presStyleIdx="1" presStyleCnt="3" custScaleX="154511" custScaleY="50482" custRadScaleRad="93706" custRadScaleInc="-20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5C58-7038-4C41-975A-391486501AA2}" type="pres">
      <dgm:prSet presAssocID="{3E94985C-F9DC-4038-86D2-8B9492FC6A10}" presName="parTrans" presStyleLbl="sibTrans2D1" presStyleIdx="2" presStyleCnt="3"/>
      <dgm:spPr/>
      <dgm:t>
        <a:bodyPr/>
        <a:lstStyle/>
        <a:p>
          <a:endParaRPr lang="ru-RU"/>
        </a:p>
      </dgm:t>
    </dgm:pt>
    <dgm:pt modelId="{E35AE6DE-019E-4245-AA7B-97C3C81C938C}" type="pres">
      <dgm:prSet presAssocID="{3E94985C-F9DC-4038-86D2-8B9492FC6A1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B84A294-705F-4120-80D7-6EF0E539D49A}" type="pres">
      <dgm:prSet presAssocID="{CF3536E6-F488-4F7B-BCDD-E48EE8358233}" presName="node" presStyleLbl="node1" presStyleIdx="2" presStyleCnt="3" custScaleX="134386" custScaleY="57781" custRadScaleRad="107926" custRadScaleInc="-25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25D78-C410-4D3B-8357-07DA9E3A3BA8}" srcId="{263E8590-4C4C-4D52-B324-62A57F32A095}" destId="{E9785899-D6E7-449C-A9EE-3A8CFC572B2B}" srcOrd="1" destOrd="0" parTransId="{490D04FF-AF9A-43D8-AB22-D9BAB189A043}" sibTransId="{617D4E47-1EEC-4F27-B36C-5DA72947C6E8}"/>
    <dgm:cxn modelId="{55735438-B74E-4D49-9F6E-308A637588B5}" type="presOf" srcId="{263E8590-4C4C-4D52-B324-62A57F32A095}" destId="{A062DB17-978A-4CBD-A80B-C4685A4B1008}" srcOrd="0" destOrd="0" presId="urn:microsoft.com/office/officeart/2005/8/layout/radial5"/>
    <dgm:cxn modelId="{999F31E7-4B0B-43B0-AA74-FD012E161155}" type="presOf" srcId="{3E94985C-F9DC-4038-86D2-8B9492FC6A10}" destId="{E35AE6DE-019E-4245-AA7B-97C3C81C938C}" srcOrd="1" destOrd="0" presId="urn:microsoft.com/office/officeart/2005/8/layout/radial5"/>
    <dgm:cxn modelId="{87ECA2AA-DA5C-49B5-95D7-08B06F02067A}" type="presOf" srcId="{3E94985C-F9DC-4038-86D2-8B9492FC6A10}" destId="{03DE5C58-7038-4C41-975A-391486501AA2}" srcOrd="0" destOrd="0" presId="urn:microsoft.com/office/officeart/2005/8/layout/radial5"/>
    <dgm:cxn modelId="{AA5148E4-B0CE-4C1C-9048-4AEF8142CFC9}" type="presOf" srcId="{2EEC9908-BD74-4999-B2C1-78F2C0784DEE}" destId="{5FB4BCBB-7AB1-4CD6-9F50-C4D237B495D9}" srcOrd="0" destOrd="0" presId="urn:microsoft.com/office/officeart/2005/8/layout/radial5"/>
    <dgm:cxn modelId="{8AA4903C-C924-4433-9136-1F833DF391D6}" type="presOf" srcId="{490D04FF-AF9A-43D8-AB22-D9BAB189A043}" destId="{A7B1C134-E777-4291-B039-FCA29DCB0006}" srcOrd="1" destOrd="0" presId="urn:microsoft.com/office/officeart/2005/8/layout/radial5"/>
    <dgm:cxn modelId="{79CBC4C5-5629-44AD-84A3-9ADBEB20EFCD}" srcId="{263E8590-4C4C-4D52-B324-62A57F32A095}" destId="{CF3536E6-F488-4F7B-BCDD-E48EE8358233}" srcOrd="2" destOrd="0" parTransId="{3E94985C-F9DC-4038-86D2-8B9492FC6A10}" sibTransId="{5A23A97C-A529-46ED-A286-83640DF3F248}"/>
    <dgm:cxn modelId="{43EC1D9E-5B68-481F-B6DC-136EA7A51F5D}" type="presOf" srcId="{CAD09BC5-33D4-4900-A118-441FC62D60A7}" destId="{F49F59E4-DF3B-49FA-9300-B40BC707A165}" srcOrd="0" destOrd="0" presId="urn:microsoft.com/office/officeart/2005/8/layout/radial5"/>
    <dgm:cxn modelId="{BE86D3C8-D06A-4F9E-8C2F-67604BA1AC38}" srcId="{263E8590-4C4C-4D52-B324-62A57F32A095}" destId="{B37804F9-D0AB-4988-A434-558336DDF1B1}" srcOrd="0" destOrd="0" parTransId="{CAD09BC5-33D4-4900-A118-441FC62D60A7}" sibTransId="{60EEF5D4-0BA3-4C95-AE71-ECF1D493BADF}"/>
    <dgm:cxn modelId="{73E75B0C-10D7-4E85-BBB4-E4F45864E857}" type="presOf" srcId="{B37804F9-D0AB-4988-A434-558336DDF1B1}" destId="{27A359CA-AB5D-4EEE-83E9-D5A4DF9CDCF6}" srcOrd="0" destOrd="0" presId="urn:microsoft.com/office/officeart/2005/8/layout/radial5"/>
    <dgm:cxn modelId="{3DE16054-18F8-44AB-95E6-C3A992FC239C}" type="presOf" srcId="{E9785899-D6E7-449C-A9EE-3A8CFC572B2B}" destId="{784F6085-A082-4463-BCF1-11DDD3AAED62}" srcOrd="0" destOrd="0" presId="urn:microsoft.com/office/officeart/2005/8/layout/radial5"/>
    <dgm:cxn modelId="{A0BC45F1-3647-40AE-950D-DA53A28FD749}" type="presOf" srcId="{CAD09BC5-33D4-4900-A118-441FC62D60A7}" destId="{819BDE78-DA79-48EC-A8B4-3E9AAAD4FC69}" srcOrd="1" destOrd="0" presId="urn:microsoft.com/office/officeart/2005/8/layout/radial5"/>
    <dgm:cxn modelId="{AF9D8652-3BA0-4036-8BF9-390FD1EFC955}" type="presOf" srcId="{490D04FF-AF9A-43D8-AB22-D9BAB189A043}" destId="{8EB2C589-8460-4496-B94E-9258C10378BE}" srcOrd="0" destOrd="0" presId="urn:microsoft.com/office/officeart/2005/8/layout/radial5"/>
    <dgm:cxn modelId="{12662EFB-B9CA-4D62-8538-2408C087F948}" srcId="{2EEC9908-BD74-4999-B2C1-78F2C0784DEE}" destId="{263E8590-4C4C-4D52-B324-62A57F32A095}" srcOrd="0" destOrd="0" parTransId="{A62004DE-BC1E-4EDF-BADD-70B3C401F14F}" sibTransId="{1DC74971-967B-45BD-8BE4-D158B67678A9}"/>
    <dgm:cxn modelId="{C348F909-8883-4667-8B59-3B8F6ACDF8BF}" type="presOf" srcId="{CF3536E6-F488-4F7B-BCDD-E48EE8358233}" destId="{5B84A294-705F-4120-80D7-6EF0E539D49A}" srcOrd="0" destOrd="0" presId="urn:microsoft.com/office/officeart/2005/8/layout/radial5"/>
    <dgm:cxn modelId="{C081EDE3-CF17-4A65-B2A2-95BCE356A767}" type="presParOf" srcId="{5FB4BCBB-7AB1-4CD6-9F50-C4D237B495D9}" destId="{A062DB17-978A-4CBD-A80B-C4685A4B1008}" srcOrd="0" destOrd="0" presId="urn:microsoft.com/office/officeart/2005/8/layout/radial5"/>
    <dgm:cxn modelId="{26B9FE53-FA02-4814-9C59-F7557731AF85}" type="presParOf" srcId="{5FB4BCBB-7AB1-4CD6-9F50-C4D237B495D9}" destId="{F49F59E4-DF3B-49FA-9300-B40BC707A165}" srcOrd="1" destOrd="0" presId="urn:microsoft.com/office/officeart/2005/8/layout/radial5"/>
    <dgm:cxn modelId="{7B85B179-71AE-4264-8C6C-BBDF5877D0AF}" type="presParOf" srcId="{F49F59E4-DF3B-49FA-9300-B40BC707A165}" destId="{819BDE78-DA79-48EC-A8B4-3E9AAAD4FC69}" srcOrd="0" destOrd="0" presId="urn:microsoft.com/office/officeart/2005/8/layout/radial5"/>
    <dgm:cxn modelId="{41F5B7E8-D2E3-4070-8477-2D8B732ADC46}" type="presParOf" srcId="{5FB4BCBB-7AB1-4CD6-9F50-C4D237B495D9}" destId="{27A359CA-AB5D-4EEE-83E9-D5A4DF9CDCF6}" srcOrd="2" destOrd="0" presId="urn:microsoft.com/office/officeart/2005/8/layout/radial5"/>
    <dgm:cxn modelId="{3E063F13-AD67-400F-A02B-4A06084444E9}" type="presParOf" srcId="{5FB4BCBB-7AB1-4CD6-9F50-C4D237B495D9}" destId="{8EB2C589-8460-4496-B94E-9258C10378BE}" srcOrd="3" destOrd="0" presId="urn:microsoft.com/office/officeart/2005/8/layout/radial5"/>
    <dgm:cxn modelId="{39FB462C-1B6E-4000-9743-17805731B1DA}" type="presParOf" srcId="{8EB2C589-8460-4496-B94E-9258C10378BE}" destId="{A7B1C134-E777-4291-B039-FCA29DCB0006}" srcOrd="0" destOrd="0" presId="urn:microsoft.com/office/officeart/2005/8/layout/radial5"/>
    <dgm:cxn modelId="{DB3B9F53-F168-4F2E-97A8-15E7CC593848}" type="presParOf" srcId="{5FB4BCBB-7AB1-4CD6-9F50-C4D237B495D9}" destId="{784F6085-A082-4463-BCF1-11DDD3AAED62}" srcOrd="4" destOrd="0" presId="urn:microsoft.com/office/officeart/2005/8/layout/radial5"/>
    <dgm:cxn modelId="{800E3D2B-DA75-44CE-A927-81BC8E8F5D4B}" type="presParOf" srcId="{5FB4BCBB-7AB1-4CD6-9F50-C4D237B495D9}" destId="{03DE5C58-7038-4C41-975A-391486501AA2}" srcOrd="5" destOrd="0" presId="urn:microsoft.com/office/officeart/2005/8/layout/radial5"/>
    <dgm:cxn modelId="{87F92473-086B-43F1-8C67-4AA7DF66BCC1}" type="presParOf" srcId="{03DE5C58-7038-4C41-975A-391486501AA2}" destId="{E35AE6DE-019E-4245-AA7B-97C3C81C938C}" srcOrd="0" destOrd="0" presId="urn:microsoft.com/office/officeart/2005/8/layout/radial5"/>
    <dgm:cxn modelId="{ED9A0825-5113-477F-BF5E-D26A44AF7003}" type="presParOf" srcId="{5FB4BCBB-7AB1-4CD6-9F50-C4D237B495D9}" destId="{5B84A294-705F-4120-80D7-6EF0E539D49A}" srcOrd="6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2DB17-978A-4CBD-A80B-C4685A4B1008}">
      <dsp:nvSpPr>
        <dsp:cNvPr id="0" name=""/>
        <dsp:cNvSpPr/>
      </dsp:nvSpPr>
      <dsp:spPr>
        <a:xfrm>
          <a:off x="2376266" y="1872194"/>
          <a:ext cx="2926706" cy="20124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Исследование проводили</a:t>
          </a:r>
          <a:endParaRPr lang="ru-RU" sz="2400" b="1" i="1" kern="1200" dirty="0">
            <a:solidFill>
              <a:schemeClr val="tx1"/>
            </a:solidFill>
          </a:endParaRPr>
        </a:p>
      </dsp:txBody>
      <dsp:txXfrm>
        <a:off x="2804872" y="2166905"/>
        <a:ext cx="2069494" cy="1422994"/>
      </dsp:txXfrm>
    </dsp:sp>
    <dsp:sp modelId="{F49F59E4-DF3B-49FA-9300-B40BC707A165}">
      <dsp:nvSpPr>
        <dsp:cNvPr id="0" name=""/>
        <dsp:cNvSpPr/>
      </dsp:nvSpPr>
      <dsp:spPr>
        <a:xfrm rot="16388024">
          <a:off x="3805174" y="1436846"/>
          <a:ext cx="198888" cy="5086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833376" y="1568366"/>
        <a:ext cx="139222" cy="305197"/>
      </dsp:txXfrm>
    </dsp:sp>
    <dsp:sp modelId="{27A359CA-AB5D-4EEE-83E9-D5A4DF9CDCF6}">
      <dsp:nvSpPr>
        <dsp:cNvPr id="0" name=""/>
        <dsp:cNvSpPr/>
      </dsp:nvSpPr>
      <dsp:spPr>
        <a:xfrm>
          <a:off x="2609630" y="2488"/>
          <a:ext cx="2692976" cy="14960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Журналисты</a:t>
          </a:r>
          <a:endParaRPr lang="ru-RU" sz="2400" b="1" i="1" kern="1200" dirty="0">
            <a:solidFill>
              <a:schemeClr val="tx1"/>
            </a:solidFill>
          </a:endParaRPr>
        </a:p>
      </dsp:txBody>
      <dsp:txXfrm>
        <a:off x="3004007" y="221582"/>
        <a:ext cx="1904222" cy="1057876"/>
      </dsp:txXfrm>
    </dsp:sp>
    <dsp:sp modelId="{8EB2C589-8460-4496-B94E-9258C10378BE}">
      <dsp:nvSpPr>
        <dsp:cNvPr id="0" name=""/>
        <dsp:cNvSpPr/>
      </dsp:nvSpPr>
      <dsp:spPr>
        <a:xfrm rot="21551329">
          <a:off x="5346054" y="2602002"/>
          <a:ext cx="104556" cy="5086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46056" y="2703956"/>
        <a:ext cx="73189" cy="305197"/>
      </dsp:txXfrm>
    </dsp:sp>
    <dsp:sp modelId="{784F6085-A082-4463-BCF1-11DDD3AAED62}">
      <dsp:nvSpPr>
        <dsp:cNvPr id="0" name=""/>
        <dsp:cNvSpPr/>
      </dsp:nvSpPr>
      <dsp:spPr>
        <a:xfrm>
          <a:off x="5499456" y="2087416"/>
          <a:ext cx="2747866" cy="1496064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Литераторы</a:t>
          </a:r>
          <a:endParaRPr lang="ru-RU" sz="2400" b="1" i="1" kern="1200" dirty="0">
            <a:solidFill>
              <a:schemeClr val="tx1"/>
            </a:solidFill>
          </a:endParaRPr>
        </a:p>
      </dsp:txBody>
      <dsp:txXfrm>
        <a:off x="5901872" y="2306510"/>
        <a:ext cx="1943034" cy="1057876"/>
      </dsp:txXfrm>
    </dsp:sp>
    <dsp:sp modelId="{C61CECA5-FBC4-43D9-9E37-6F94C39CDD4E}">
      <dsp:nvSpPr>
        <dsp:cNvPr id="0" name=""/>
        <dsp:cNvSpPr/>
      </dsp:nvSpPr>
      <dsp:spPr>
        <a:xfrm rot="5205765">
          <a:off x="3823507" y="3778248"/>
          <a:ext cx="162787" cy="5086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846546" y="3855601"/>
        <a:ext cx="113951" cy="305197"/>
      </dsp:txXfrm>
    </dsp:sp>
    <dsp:sp modelId="{9A9C2DFC-8DD4-43CD-BFF0-B040BA73AE1C}">
      <dsp:nvSpPr>
        <dsp:cNvPr id="0" name=""/>
        <dsp:cNvSpPr/>
      </dsp:nvSpPr>
      <dsp:spPr>
        <a:xfrm>
          <a:off x="2707518" y="4190078"/>
          <a:ext cx="2497201" cy="1496064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Историки</a:t>
          </a:r>
          <a:endParaRPr lang="ru-RU" sz="2400" b="1" i="1" kern="1200" dirty="0">
            <a:solidFill>
              <a:schemeClr val="tx1"/>
            </a:solidFill>
          </a:endParaRPr>
        </a:p>
      </dsp:txBody>
      <dsp:txXfrm>
        <a:off x="3073225" y="4409172"/>
        <a:ext cx="1765787" cy="1057876"/>
      </dsp:txXfrm>
    </dsp:sp>
    <dsp:sp modelId="{03DE5C58-7038-4C41-975A-391486501AA2}">
      <dsp:nvSpPr>
        <dsp:cNvPr id="0" name=""/>
        <dsp:cNvSpPr/>
      </dsp:nvSpPr>
      <dsp:spPr>
        <a:xfrm rot="10945779">
          <a:off x="2209376" y="2557444"/>
          <a:ext cx="119968" cy="5086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245350" y="2659939"/>
        <a:ext cx="83978" cy="305197"/>
      </dsp:txXfrm>
    </dsp:sp>
    <dsp:sp modelId="{5B84A294-705F-4120-80D7-6EF0E539D49A}">
      <dsp:nvSpPr>
        <dsp:cNvPr id="0" name=""/>
        <dsp:cNvSpPr/>
      </dsp:nvSpPr>
      <dsp:spPr>
        <a:xfrm>
          <a:off x="144021" y="2016216"/>
          <a:ext cx="2010501" cy="149606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Искатели</a:t>
          </a:r>
          <a:endParaRPr lang="ru-RU" sz="2400" b="1" i="1" kern="1200" dirty="0">
            <a:solidFill>
              <a:schemeClr val="tx1"/>
            </a:solidFill>
          </a:endParaRPr>
        </a:p>
      </dsp:txBody>
      <dsp:txXfrm>
        <a:off x="438452" y="2235310"/>
        <a:ext cx="1421639" cy="105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F0B4-F219-49A8-9696-8D18BAD2EF28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3EDA-3548-4EE1-AE01-F627A4F8C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99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3EDA-3548-4EE1-AE01-F627A4F8C6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01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03EDA-3548-4EE1-AE01-F627A4F8C60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58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641F-A7E7-4805-8E33-E9B39AB00B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34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2734-8637-4939-ACBF-7EE21278C5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77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940-31E0-4BF6-97BF-B7E09FE6E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8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641F-A7E7-4805-8E33-E9B39AB00B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88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B92F-E17E-4E1F-AFBB-6FD63EF460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1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73C0-BE46-4669-B439-756B536142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4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5C00-338B-4BDB-9B4E-A6287FFAA6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4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6548-1AB4-4B8A-BFC0-959E7020E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12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96C2-C8B4-4767-A88A-FF08338776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710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C830-18A0-4B17-BE04-395FBA68EF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5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518B-D3A2-4829-AEB0-06B73687C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8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B92F-E17E-4E1F-AFBB-6FD63EF460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53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2096-9317-4B3C-8D1A-D5085E565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96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2734-8637-4939-ACBF-7EE21278C5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41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940-31E0-4BF6-97BF-B7E09FE6E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21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641F-A7E7-4805-8E33-E9B39AB00B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889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B92F-E17E-4E1F-AFBB-6FD63EF460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19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73C0-BE46-4669-B439-756B536142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4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5C00-338B-4BDB-9B4E-A6287FFAA6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475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6548-1AB4-4B8A-BFC0-959E7020E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12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96C2-C8B4-4767-A88A-FF08338776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71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C830-18A0-4B17-BE04-395FBA68EF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5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73C0-BE46-4669-B439-756B536142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5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518B-D3A2-4829-AEB0-06B73687C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824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2096-9317-4B3C-8D1A-D5085E565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96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2734-8637-4939-ACBF-7EE21278C5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414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0940-31E0-4BF6-97BF-B7E09FE6E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2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75C00-338B-4BDB-9B4E-A6287FFAA6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15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6548-1AB4-4B8A-BFC0-959E7020E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77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96C2-C8B4-4767-A88A-FF08338776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42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C830-18A0-4B17-BE04-395FBA68EF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3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518B-D3A2-4829-AEB0-06B73687C9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8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2096-9317-4B3C-8D1A-D5085E565A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97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8E1ED-9CC8-4C10-A11C-8EF815F638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8E1ED-9CC8-4C10-A11C-8EF815F638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7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8E1ED-9CC8-4C10-A11C-8EF815F6382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7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Hero_of_the_Soviet_Union_medal.p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ru.wikipedia.org/wiki/%D0%A4%D0%B0%D0%B9%D0%BB:Medal_for_Valor_USSR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Hero_of_the_Soviet_Union_medal.pn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%D0%A4%D0%B0%D0%B9%D0%BB:Medal_for_Combat_Service.jpg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hyperlink" Target="http://ru.wikipedia.org/wiki/%D0%A4%D0%B0%D0%B9%D0%BB:Order_of_Lenin.jpg" TargetMode="External"/><Relationship Id="rId9" Type="http://schemas.openxmlformats.org/officeDocument/2006/relationships/hyperlink" Target="http://ru.wikipedia.org/wiki/%D0%A4%D0%B0%D0%B9%D0%BB:Medal_for_Valor_USS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Hero_of_the_Soviet_Union_medal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-fotki.yandex.ru/get/4514/8149342.43/0_7a557_fefa7274_L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500298" y="285728"/>
            <a:ext cx="6357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rgbClr val="000000"/>
                </a:solidFill>
              </a:rPr>
              <a:t>                                   </a:t>
            </a:r>
            <a:endParaRPr lang="ru-RU" altLang="ru-RU" sz="32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37" y="500042"/>
            <a:ext cx="59293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 Проект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«Маленькие</a:t>
            </a:r>
            <a:r>
              <a:rPr kumimoji="0" lang="ru-RU" sz="5400" b="1" i="1" u="none" strike="noStrike" kern="0" cap="none" spc="0" normalizeH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 герои большой войны</a:t>
            </a:r>
            <a:r>
              <a:rPr kumimoji="0" lang="ru-RU" sz="5400" b="1" i="1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»</a:t>
            </a:r>
            <a:endParaRPr kumimoji="0" lang="ru-RU" sz="5400" b="1" i="1" u="none" strike="noStrike" kern="0" cap="none" spc="0" normalizeH="0" noProof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0" cap="none" spc="0" normalizeH="0" noProof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Выполнили: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у</a:t>
            </a: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ченики </a:t>
            </a: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МАОУ « Школа № 5 г. Белогорск»               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baseline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Руководитель: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Курочкина Л.П.                     </a:t>
            </a:r>
            <a:endParaRPr lang="ru-RU" sz="2000" b="1" i="1" kern="0" baseline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</a:p>
          <a:p>
            <a:pPr lvl="0">
              <a:defRPr/>
            </a:pPr>
            <a:endParaRPr lang="ru-RU" sz="2000" b="1" i="1" kern="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                г</a:t>
            </a:r>
            <a:r>
              <a:rPr lang="ru-RU" sz="2000" b="1" i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i="1" kern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Белогорск </a:t>
            </a:r>
            <a:r>
              <a:rPr kumimoji="0" lang="ru-RU" sz="2000" b="1" i="1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  </a:t>
            </a:r>
            <a:r>
              <a:rPr kumimoji="0" lang="ru-RU" sz="2000" b="1" i="1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2024</a:t>
            </a:r>
            <a:r>
              <a:rPr kumimoji="0" lang="ru-RU" sz="2000" b="1" i="1" u="none" strike="noStrike" kern="0" cap="none" spc="0" normalizeH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ru-RU" sz="2000" b="1" i="1" u="none" strike="noStrike" kern="0" cap="none" spc="0" normalizeH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</a:rPr>
              <a:t>г.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3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2048"/>
            <a:ext cx="1764196" cy="21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94036"/>
            <a:ext cx="1800200" cy="22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36524"/>
            <a:ext cx="1656184" cy="21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912768" cy="39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68" y="1624347"/>
            <a:ext cx="1469032" cy="147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14" y="4541068"/>
            <a:ext cx="1044404" cy="20462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67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9"/>
          <p:cNvPicPr>
            <a:picLocks noChangeAspect="1" noChangeArrowheads="1"/>
          </p:cNvPicPr>
          <p:nvPr/>
        </p:nvPicPr>
        <p:blipFill>
          <a:blip r:embed="rId2"/>
          <a:srcRect t="9399" r="1079" b="13100"/>
          <a:stretch>
            <a:fillRect/>
          </a:stretch>
        </p:blipFill>
        <p:spPr bwMode="auto">
          <a:xfrm>
            <a:off x="1142976" y="1071546"/>
            <a:ext cx="580257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142852"/>
            <a:ext cx="3855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libri" pitchFamily="34" charset="0"/>
              </a:rPr>
              <a:t>Леня Голиков</a:t>
            </a:r>
            <a:endParaRPr lang="ru-RU" sz="4800" b="1" dirty="0">
              <a:latin typeface="Calibri" pitchFamily="34" charset="0"/>
            </a:endParaRPr>
          </a:p>
        </p:txBody>
      </p:sp>
      <p:pic>
        <p:nvPicPr>
          <p:cNvPr id="4" name="Содержимое 4" descr="Файл:Hero of the Soviet Union medal.pn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8604"/>
            <a:ext cx="1143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72330" y="2643182"/>
            <a:ext cx="2071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Герой Советского Союза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786058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Медаль </a:t>
            </a:r>
          </a:p>
          <a:p>
            <a:pPr algn="ctr"/>
            <a:r>
              <a:rPr lang="ru-RU" b="1" dirty="0" smtClean="0"/>
              <a:t>«Партизану Отечественной войны»  II степени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290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Орден Ленина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Отечественной войны I степени.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214686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Медаль </a:t>
            </a:r>
          </a:p>
          <a:p>
            <a:pPr algn="ctr"/>
            <a:r>
              <a:rPr lang="ru-RU" b="1" dirty="0" smtClean="0"/>
              <a:t>«За отвагу»</a:t>
            </a:r>
            <a:endParaRPr lang="ru-RU" b="1" dirty="0"/>
          </a:p>
        </p:txBody>
      </p:sp>
      <p:pic>
        <p:nvPicPr>
          <p:cNvPr id="8" name="Picture 2" descr="C:\Documents and Settings\Игорь.28CAA13176574FE\Мои документы\Downloads\Order_of_Lenin_typ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174" y="571480"/>
            <a:ext cx="1428760" cy="2462149"/>
          </a:xfrm>
          <a:prstGeom prst="rect">
            <a:avLst/>
          </a:prstGeom>
        </p:spPr>
      </p:pic>
      <p:pic>
        <p:nvPicPr>
          <p:cNvPr id="9" name="Picture 4" descr="Soviet Medal Partisan of the Patriotic War 2nd class OB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2385"/>
            <a:ext cx="1432785" cy="2712739"/>
          </a:xfrm>
          <a:prstGeom prst="rect">
            <a:avLst/>
          </a:prstGeom>
          <a:noFill/>
        </p:spPr>
      </p:pic>
      <p:pic>
        <p:nvPicPr>
          <p:cNvPr id="11" name="Picture 2" descr="Medal for Valor USS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00504"/>
            <a:ext cx="138501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5214950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Памятник партизану Лене Голикову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г. Новгород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6146" name="Picture 2" descr="13 (368x490, 101Kb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57166"/>
            <a:ext cx="3643338" cy="4851185"/>
          </a:xfrm>
          <a:prstGeom prst="rect">
            <a:avLst/>
          </a:prstGeom>
          <a:noFill/>
        </p:spPr>
      </p:pic>
      <p:pic>
        <p:nvPicPr>
          <p:cNvPr id="13" name="Picture 2" descr="http://ordenrf.ru/upload/nagrady/orden-otechestvennoy-voyny-1stj-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1714512" cy="18096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7" descr="011.jpg"/>
          <p:cNvPicPr>
            <a:picLocks noChangeAspect="1"/>
          </p:cNvPicPr>
          <p:nvPr/>
        </p:nvPicPr>
        <p:blipFill>
          <a:blip r:embed="rId2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1214414" y="1000108"/>
            <a:ext cx="572631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Марат </a:t>
            </a:r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Казей</a:t>
            </a:r>
            <a:endParaRPr lang="ru-RU" sz="4800" dirty="0"/>
          </a:p>
        </p:txBody>
      </p:sp>
      <p:pic>
        <p:nvPicPr>
          <p:cNvPr id="4" name="Содержимое 4" descr="Файл:Hero of the Soviet Union medal.pn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1430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72330" y="2643182"/>
            <a:ext cx="2071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Герой Советского Союза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1910" t="5625" r="14491" b="6249"/>
          <a:stretch>
            <a:fillRect/>
          </a:stretch>
        </p:blipFill>
        <p:spPr bwMode="auto">
          <a:xfrm>
            <a:off x="4357686" y="357166"/>
            <a:ext cx="42977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5143512"/>
            <a:ext cx="450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Памятник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Марату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Казею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г. Минск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6" name="Рисунок 12" descr="Order of Leni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139220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edal for Combat Servic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785794"/>
            <a:ext cx="1434692" cy="264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00232" y="14285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Медаль </a:t>
            </a:r>
          </a:p>
          <a:p>
            <a:pPr algn="ctr"/>
            <a:r>
              <a:rPr lang="ru-RU" b="1" dirty="0" smtClean="0"/>
              <a:t>«За боевые заслуги»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42900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Медаль «За отвагу»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42900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Ленина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 descr="http://ordenrf.ru/upload/nagrady/orden-otechestvennoy-voyny-1stj-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142983"/>
            <a:ext cx="1785950" cy="188507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42852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Отечественной войны I степени.</a:t>
            </a:r>
          </a:p>
        </p:txBody>
      </p:sp>
      <p:pic>
        <p:nvPicPr>
          <p:cNvPr id="15" name="Picture 2" descr="Medal for Valor USS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3929090"/>
            <a:ext cx="138501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2"/>
          <p:cNvPicPr>
            <a:picLocks noChangeAspect="1" noChangeArrowheads="1"/>
          </p:cNvPicPr>
          <p:nvPr/>
        </p:nvPicPr>
        <p:blipFill>
          <a:blip r:embed="rId2"/>
          <a:srcRect t="10585" b="13749"/>
          <a:stretch>
            <a:fillRect/>
          </a:stretch>
        </p:blipFill>
        <p:spPr bwMode="auto">
          <a:xfrm>
            <a:off x="928662" y="1071546"/>
            <a:ext cx="5905191" cy="5500726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4437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libri" pitchFamily="34" charset="0"/>
              </a:rPr>
              <a:t>Зина Портнова</a:t>
            </a:r>
            <a:endParaRPr lang="ru-RU" sz="4800" b="1" dirty="0">
              <a:latin typeface="Calibri" pitchFamily="34" charset="0"/>
            </a:endParaRPr>
          </a:p>
        </p:txBody>
      </p:sp>
      <p:pic>
        <p:nvPicPr>
          <p:cNvPr id="4" name="Содержимое 4" descr="Файл:Hero of the Soviet Union medal.pn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28604"/>
            <a:ext cx="12144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72330" y="2643182"/>
            <a:ext cx="2071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Герой Советского Союза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Игорь.28CAA13176574FE\Мои документы\Downloads\Order_of_Lenin_typ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071546"/>
            <a:ext cx="1428760" cy="2591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Ленина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http://mtdata.ru/u3/photo048C/20259897368-0/original.jpg"/>
          <p:cNvPicPr>
            <a:picLocks noChangeAspect="1" noChangeArrowheads="1"/>
          </p:cNvPicPr>
          <p:nvPr/>
        </p:nvPicPr>
        <p:blipFill>
          <a:blip r:embed="rId3"/>
          <a:srcRect l="19286" r="20714"/>
          <a:stretch>
            <a:fillRect/>
          </a:stretch>
        </p:blipFill>
        <p:spPr bwMode="auto">
          <a:xfrm>
            <a:off x="4357686" y="214290"/>
            <a:ext cx="4000528" cy="5000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53578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Памятник Зине Портновой,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г. Челябинск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7" name="Содержимое 4" descr="Файл:Hero of the Soviet Union medal.png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357298"/>
            <a:ext cx="12144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Картинка 4 из 301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60491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Файл:Hero of the Soviet Union medal.png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57166"/>
            <a:ext cx="11430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0"/>
            <a:ext cx="3525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libri" pitchFamily="34" charset="0"/>
              </a:rPr>
              <a:t>Валя Котик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2643182"/>
            <a:ext cx="2071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Герой Советского Союза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2928934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Медаль «Партизану Отечественной войны </a:t>
            </a:r>
          </a:p>
          <a:p>
            <a:pPr algn="ctr"/>
            <a:r>
              <a:rPr lang="ru-RU" b="1" dirty="0" smtClean="0"/>
              <a:t>II степени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Ленина </a:t>
            </a:r>
            <a:endParaRPr lang="ru-RU" b="1" dirty="0"/>
          </a:p>
        </p:txBody>
      </p:sp>
      <p:pic>
        <p:nvPicPr>
          <p:cNvPr id="7" name="Picture 2" descr="C:\Documents and Settings\Игорь.28CAA13176574FE\Мои документы\Downloads\Order_of_Lenin_typ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857628"/>
            <a:ext cx="1428760" cy="25917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14285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Орден Отечественной войны</a:t>
            </a:r>
          </a:p>
          <a:p>
            <a:pPr algn="ctr"/>
            <a:r>
              <a:rPr lang="ru-RU" b="1" dirty="0" smtClean="0"/>
              <a:t>I степени </a:t>
            </a:r>
            <a:endParaRPr lang="ru-RU" dirty="0"/>
          </a:p>
        </p:txBody>
      </p:sp>
      <p:pic>
        <p:nvPicPr>
          <p:cNvPr id="27652" name="Picture 4" descr="Soviet Medal Partisan of the Patriotic War 2nd class OB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77596"/>
            <a:ext cx="1358328" cy="2571768"/>
          </a:xfrm>
          <a:prstGeom prst="rect">
            <a:avLst/>
          </a:prstGeom>
          <a:noFill/>
        </p:spPr>
      </p:pic>
      <p:pic>
        <p:nvPicPr>
          <p:cNvPr id="4098" name="Picture 2" descr="http://img0.liveinternet.ru/images/attach/c/6/91/244/91244782_3.jpg"/>
          <p:cNvPicPr>
            <a:picLocks noChangeAspect="1" noChangeArrowheads="1"/>
          </p:cNvPicPr>
          <p:nvPr/>
        </p:nvPicPr>
        <p:blipFill>
          <a:blip r:embed="rId4"/>
          <a:srcRect l="24643" r="17499"/>
          <a:stretch>
            <a:fillRect/>
          </a:stretch>
        </p:blipFill>
        <p:spPr bwMode="auto">
          <a:xfrm>
            <a:off x="4857752" y="500042"/>
            <a:ext cx="3857652" cy="50006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2066" y="5643578"/>
            <a:ext cx="385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Памятник Вале Котику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г. Москва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1" name="Picture 2" descr="http://ordenrf.ru/upload/nagrady/orden-otechestvennoy-voyny-1stj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857232"/>
            <a:ext cx="1714512" cy="18096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00.yaplakal.com/pics/pics_original/7/0/3/261307.jpg"/>
          <p:cNvPicPr>
            <a:picLocks noChangeAspect="1" noChangeArrowheads="1"/>
          </p:cNvPicPr>
          <p:nvPr/>
        </p:nvPicPr>
        <p:blipFill>
          <a:blip r:embed="rId2"/>
          <a:srcRect b="4498"/>
          <a:stretch>
            <a:fillRect/>
          </a:stretch>
        </p:blipFill>
        <p:spPr bwMode="auto">
          <a:xfrm>
            <a:off x="928663" y="1535402"/>
            <a:ext cx="6929486" cy="4965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Мемориал пионерам – героям Советского Союза,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ВДНХ, г. Москва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5413"/>
            <a:ext cx="3810000" cy="55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76056" y="476672"/>
            <a:ext cx="40679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Великая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Отечественная война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22</a:t>
            </a: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июня 1941 г.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6" name="Содержимое 3" descr="0962.jpg"/>
          <p:cNvPicPr>
            <a:picLocks noChangeAspect="1"/>
          </p:cNvPicPr>
          <p:nvPr/>
        </p:nvPicPr>
        <p:blipFill>
          <a:blip r:embed="rId3"/>
          <a:srcRect t="4444" b="6667"/>
          <a:stretch>
            <a:fillRect/>
          </a:stretch>
        </p:blipFill>
        <p:spPr>
          <a:xfrm>
            <a:off x="5263117" y="3861048"/>
            <a:ext cx="3693822" cy="235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42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000528" cy="796908"/>
          </a:xfrm>
        </p:spPr>
        <p:txBody>
          <a:bodyPr/>
          <a:lstStyle/>
          <a:p>
            <a:r>
              <a:rPr lang="ru-RU" dirty="0" smtClean="0"/>
              <a:t>Искатели</a:t>
            </a:r>
            <a:endParaRPr lang="ru-RU" dirty="0"/>
          </a:p>
        </p:txBody>
      </p:sp>
      <p:pic>
        <p:nvPicPr>
          <p:cNvPr id="7" name="Рисунок 6" descr="WhatsApp Image 2023-03-11 at 20.59.56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14290"/>
            <a:ext cx="257175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WhatsApp Image 2023-03-11 at 20.59.54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071546"/>
            <a:ext cx="3428992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WhatsApp Image 2023-03-11 at 20.59.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929066"/>
            <a:ext cx="2071702" cy="276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9715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02" y="428604"/>
            <a:ext cx="499398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786050" y="5357826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«Цветок жизни"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области.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в память о погибших детях блокадного Ленинграда. 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3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216" y="5013176"/>
            <a:ext cx="778954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"Тане Савичевой и детям войны посвящается"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пос. Шатки, Нижегородская обл., Россия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0848"/>
            <a:ext cx="384755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87" y="620688"/>
            <a:ext cx="4097337" cy="42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40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71480"/>
            <a:ext cx="6089259" cy="466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357290" y="542926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"Непокорённый человек" в Хатыни, Белоруссия</a:t>
            </a:r>
          </a:p>
          <a:p>
            <a:pPr lvl="0" algn="ctr"/>
            <a:endParaRPr lang="ru-RU" sz="2000" b="1" dirty="0" smtClean="0">
              <a:solidFill>
                <a:srgbClr val="000000"/>
              </a:solidFill>
            </a:endParaRPr>
          </a:p>
          <a:p>
            <a:pPr lvl="0" algn="ctr"/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11" y="908720"/>
            <a:ext cx="310356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9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14290"/>
            <a:ext cx="2928958" cy="57150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                  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Редколлегия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                      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WhatsApp Image 2023-03-11 at 20.59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7166"/>
            <a:ext cx="1982387" cy="264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WhatsApp Image 2023-03-11 at 20.59.53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66" y="928670"/>
            <a:ext cx="300039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hatsApp Image 2023-03-11 at 20.59.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500438"/>
            <a:ext cx="235743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6655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857233"/>
            <a:ext cx="7859216" cy="2857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процессе работы над проектом мы пришли к выводу, что, дети, никогда не оставались в стороне от тех значимых событий, которые волновали советское государство. Мы поняли, как интересно знать о героическом прошлом нашей Родины. Ведь без прошлого нет настоящего и будущего.</a:t>
            </a:r>
          </a:p>
          <a:p>
            <a:pPr>
              <a:buNone/>
            </a:pPr>
            <a:r>
              <a:rPr lang="ru-RU" sz="2000" dirty="0" smtClean="0"/>
              <a:t>Из собранного нами материалы</a:t>
            </a:r>
          </a:p>
          <a:p>
            <a:pPr>
              <a:buNone/>
            </a:pPr>
            <a:r>
              <a:rPr lang="ru-RU" sz="2000" dirty="0" smtClean="0"/>
              <a:t>мы сделали «Книгу – памяти», </a:t>
            </a:r>
          </a:p>
          <a:p>
            <a:pPr>
              <a:buNone/>
            </a:pPr>
            <a:r>
              <a:rPr lang="ru-RU" sz="2000" dirty="0" smtClean="0"/>
              <a:t>которую можно использовать</a:t>
            </a:r>
          </a:p>
          <a:p>
            <a:pPr>
              <a:buNone/>
            </a:pPr>
            <a:r>
              <a:rPr lang="ru-RU" sz="2000" dirty="0" smtClean="0"/>
              <a:t>на уроках, классных часах. </a:t>
            </a:r>
          </a:p>
          <a:p>
            <a:pPr>
              <a:buNone/>
            </a:pPr>
            <a:r>
              <a:rPr lang="ru-RU" sz="2000" dirty="0" smtClean="0"/>
              <a:t>Мы хотим её передать</a:t>
            </a:r>
          </a:p>
          <a:p>
            <a:pPr>
              <a:buNone/>
            </a:pPr>
            <a:r>
              <a:rPr lang="ru-RU" sz="2000" dirty="0" smtClean="0"/>
              <a:t> в школьный музей. </a:t>
            </a:r>
            <a:endParaRPr lang="ru-RU" sz="2000" dirty="0"/>
          </a:p>
        </p:txBody>
      </p:sp>
      <p:pic>
        <p:nvPicPr>
          <p:cNvPr id="4" name="Рисунок 3" descr="IMG_20200304_20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85992"/>
            <a:ext cx="3321867" cy="442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19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Спасибо </a:t>
            </a:r>
            <a:r>
              <a:rPr lang="ru-RU" b="1" dirty="0">
                <a:solidFill>
                  <a:srgbClr val="C00000"/>
                </a:solidFill>
              </a:rPr>
              <a:t>за внимание!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&amp;Dcy;&amp;iecy;&amp;ncy;&amp;softcy; &amp;pcy;&amp;ocy;&amp;bcy;&amp;iecy;&amp;dcy;&amp;ycy; &amp;kcy;&amp;acy;&amp;rcy;&amp;tcy;&amp;icy;&amp;ncy;&amp;kcy;&amp;icy;, 3-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6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400" dirty="0"/>
              <a:t>http://www.chatperm.ru/c/albumpic.php?picidx=116276&amp;idstring=gG3KWF4yC17BVBhY&amp;SID=346dd1605016e62b8c259b51508722e9</a:t>
            </a:r>
          </a:p>
          <a:p>
            <a:r>
              <a:rPr lang="ru-RU" sz="2400" dirty="0"/>
              <a:t>http://</a:t>
            </a:r>
            <a:r>
              <a:rPr lang="ru-RU" sz="2400" dirty="0" smtClean="0"/>
              <a:t>www.openbelarus.nl/wpcontent/uploads/2014/01/Khatyn.gif</a:t>
            </a:r>
            <a:endParaRPr lang="ru-RU" sz="2400" dirty="0"/>
          </a:p>
          <a:p>
            <a:r>
              <a:rPr lang="ru-RU" sz="2400" dirty="0"/>
              <a:t>http://</a:t>
            </a:r>
            <a:r>
              <a:rPr lang="ru-RU" sz="2400" dirty="0" smtClean="0"/>
              <a:t>img1.liveinternet.ru/images/foto/b/0/971/796971/f_5205652.jpg</a:t>
            </a:r>
            <a:r>
              <a:rPr lang="ru-RU" sz="2400" dirty="0"/>
              <a:t> </a:t>
            </a:r>
          </a:p>
          <a:p>
            <a:r>
              <a:rPr lang="ru-RU" sz="2400" dirty="0"/>
              <a:t>http://fotovideoforum.ru/resources/image/thumb/7063</a:t>
            </a:r>
          </a:p>
          <a:p>
            <a:r>
              <a:rPr lang="en-US" sz="2400" dirty="0"/>
              <a:t>http://</a:t>
            </a:r>
            <a:r>
              <a:rPr lang="en-US" sz="2400" dirty="0" smtClean="0"/>
              <a:t>2291.ru/upload/images/photo/42/b5/8241cac4a8768e2cac0677e968041315417204.jpg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310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Когда началась и закончилась Великая Отечественная война?</a:t>
            </a:r>
            <a:endParaRPr lang="ru-RU" sz="32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Кто был нашим врагом?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Знаешь ли ты героев войны твоих сверстников. Напиши имя, фамилию.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Тема проекта:</a:t>
            </a:r>
            <a:r>
              <a:rPr lang="ru-RU" sz="2800" dirty="0" smtClean="0"/>
              <a:t> </a:t>
            </a:r>
            <a:r>
              <a:rPr lang="ru-RU" sz="3200" b="1" dirty="0" smtClean="0"/>
              <a:t>« Маленькие герои большой войны»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Цель проекта:</a:t>
            </a:r>
            <a:r>
              <a:rPr lang="ru-RU" b="1" dirty="0" smtClean="0"/>
              <a:t> </a:t>
            </a:r>
            <a:r>
              <a:rPr lang="ru-RU" sz="2400" dirty="0" smtClean="0"/>
              <a:t>найти сведения о детях-героях  участниках тех далеких событий 1941-1945 года, и  рассказать о них своим друзьям и одноклассникам.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Задачи: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1) проанализировать изученную литературу по теме;</a:t>
            </a:r>
          </a:p>
          <a:p>
            <a:r>
              <a:rPr lang="ru-RU" sz="2400" dirty="0" smtClean="0"/>
              <a:t>2) выяснить имена детей – участников войны;</a:t>
            </a:r>
          </a:p>
          <a:p>
            <a:r>
              <a:rPr lang="ru-RU" sz="2400" dirty="0" smtClean="0"/>
              <a:t>3) пробудить интерес к изучению страниц героического прошлого своей страны;</a:t>
            </a:r>
          </a:p>
          <a:p>
            <a:r>
              <a:rPr lang="ru-RU" sz="2400" dirty="0" smtClean="0"/>
              <a:t>4) предоставить информацию по данной теме в виде альбома-памяти, выпустить стенгазету.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80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разделились на группы: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406988647"/>
              </p:ext>
            </p:extLst>
          </p:nvPr>
        </p:nvGraphicFramePr>
        <p:xfrm>
          <a:off x="1071538" y="1142984"/>
          <a:ext cx="7923730" cy="547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73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1538" y="0"/>
            <a:ext cx="7058020" cy="714379"/>
          </a:xfrm>
        </p:spPr>
        <p:txBody>
          <a:bodyPr/>
          <a:lstStyle/>
          <a:p>
            <a:r>
              <a:rPr lang="ru-RU" dirty="0" smtClean="0"/>
              <a:t>Литераторы</a:t>
            </a:r>
            <a:endParaRPr lang="ru-RU" dirty="0"/>
          </a:p>
        </p:txBody>
      </p:sp>
      <p:pic>
        <p:nvPicPr>
          <p:cNvPr id="7" name="Рисунок 6" descr="WhatsApp Image 2023-03-11 at 20.59.58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214422"/>
            <a:ext cx="2786082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WhatsApp Image 2023-03-11 at 20.59.59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857232"/>
            <a:ext cx="3214678" cy="2411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WhatsApp Image 2023-03-11 at 21.00.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524252"/>
            <a:ext cx="2357454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Рекомендательный список для чтения о Великой Отечественной войне</a:t>
            </a:r>
            <a:endParaRPr lang="ru-RU" sz="2400" b="1" dirty="0"/>
          </a:p>
        </p:txBody>
      </p:sp>
      <p:pic>
        <p:nvPicPr>
          <p:cNvPr id="6" name="Содержимое 5" descr="7713a2c154713530cd0a7cf27c60974d03669a4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428736"/>
            <a:ext cx="3599402" cy="5093607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26" name="PDF" r:id="rId4" imgW="1080000" imgH="108000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429</Words>
  <Application>Microsoft Office PowerPoint</Application>
  <PresentationFormat>Экран (4:3)</PresentationFormat>
  <Paragraphs>98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День Победы_06</vt:lpstr>
      <vt:lpstr>1_День Победы_06</vt:lpstr>
      <vt:lpstr>2_День Победы_06</vt:lpstr>
      <vt:lpstr>PDF</vt:lpstr>
      <vt:lpstr>Слайд 1</vt:lpstr>
      <vt:lpstr>Слайд 2</vt:lpstr>
      <vt:lpstr>   Когда началась и закончилась Великая Отечественная война?</vt:lpstr>
      <vt:lpstr>Кто был нашим врагом?</vt:lpstr>
      <vt:lpstr>Знаешь ли ты героев войны твоих сверстников. Напиши имя, фамилию.</vt:lpstr>
      <vt:lpstr>     Тема проекта: « Маленькие герои большой войны»</vt:lpstr>
      <vt:lpstr>Слайд 7</vt:lpstr>
      <vt:lpstr>Литераторы</vt:lpstr>
      <vt:lpstr>Рекомендательный список для чтения о Великой Отечественной войне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Искатели</vt:lpstr>
      <vt:lpstr> </vt:lpstr>
      <vt:lpstr>Слайд 22</vt:lpstr>
      <vt:lpstr>Слайд 23</vt:lpstr>
      <vt:lpstr>                                                     Редколлегия                          </vt:lpstr>
      <vt:lpstr>Выводы:</vt:lpstr>
      <vt:lpstr>       Спасибо за внимание!  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124</cp:revision>
  <dcterms:created xsi:type="dcterms:W3CDTF">2015-04-05T15:05:05Z</dcterms:created>
  <dcterms:modified xsi:type="dcterms:W3CDTF">2024-03-13T11:09:38Z</dcterms:modified>
</cp:coreProperties>
</file>